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xml" ContentType="application/vnd.openxmlformats-officedocument.drawingml.chart+xml"/>
  <Override PartName="/ppt/notesSlides/notesSlide13.xml" ContentType="application/vnd.openxmlformats-officedocument.presentationml.notesSlide+xml"/>
  <Override PartName="/ppt/charts/chart3.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2" r:id="rId1"/>
    <p:sldMasterId id="2147483725" r:id="rId2"/>
  </p:sldMasterIdLst>
  <p:notesMasterIdLst>
    <p:notesMasterId r:id="rId32"/>
  </p:notesMasterIdLst>
  <p:sldIdLst>
    <p:sldId id="256" r:id="rId3"/>
    <p:sldId id="275" r:id="rId4"/>
    <p:sldId id="427" r:id="rId5"/>
    <p:sldId id="449" r:id="rId6"/>
    <p:sldId id="428" r:id="rId7"/>
    <p:sldId id="442" r:id="rId8"/>
    <p:sldId id="448" r:id="rId9"/>
    <p:sldId id="431" r:id="rId10"/>
    <p:sldId id="374" r:id="rId11"/>
    <p:sldId id="433" r:id="rId12"/>
    <p:sldId id="434" r:id="rId13"/>
    <p:sldId id="375" r:id="rId14"/>
    <p:sldId id="446" r:id="rId15"/>
    <p:sldId id="447" r:id="rId16"/>
    <p:sldId id="436" r:id="rId17"/>
    <p:sldId id="437" r:id="rId18"/>
    <p:sldId id="439" r:id="rId19"/>
    <p:sldId id="438" r:id="rId20"/>
    <p:sldId id="376" r:id="rId21"/>
    <p:sldId id="440" r:id="rId22"/>
    <p:sldId id="441" r:id="rId23"/>
    <p:sldId id="379" r:id="rId24"/>
    <p:sldId id="444" r:id="rId25"/>
    <p:sldId id="445" r:id="rId26"/>
    <p:sldId id="450" r:id="rId27"/>
    <p:sldId id="451" r:id="rId28"/>
    <p:sldId id="452" r:id="rId29"/>
    <p:sldId id="453" r:id="rId30"/>
    <p:sldId id="420" r:id="rId31"/>
  </p:sldIdLst>
  <p:sldSz cx="9144000" cy="6858000" type="screen4x3"/>
  <p:notesSz cx="7077075" cy="9004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000">
          <p15:clr>
            <a:srgbClr val="A4A3A4"/>
          </p15:clr>
        </p15:guide>
        <p15:guide id="2" orient="horz" pos="3960" userDrawn="1">
          <p15:clr>
            <a:srgbClr val="A4A3A4"/>
          </p15:clr>
        </p15:guide>
        <p15:guide id="3" orient="horz" pos="1007">
          <p15:clr>
            <a:srgbClr val="A4A3A4"/>
          </p15:clr>
        </p15:guide>
        <p15:guide id="4" orient="horz" pos="1363">
          <p15:clr>
            <a:srgbClr val="A4A3A4"/>
          </p15:clr>
        </p15:guide>
        <p15:guide id="5" pos="292">
          <p15:clr>
            <a:srgbClr val="A4A3A4"/>
          </p15:clr>
        </p15:guide>
        <p15:guide id="6" pos="5484">
          <p15:clr>
            <a:srgbClr val="A4A3A4"/>
          </p15:clr>
        </p15:guide>
      </p15:sldGuideLst>
    </p:ext>
    <p:ext uri="{2D200454-40CA-4A62-9FC3-DE9A4176ACB9}">
      <p15:notesGuideLst xmlns:p15="http://schemas.microsoft.com/office/powerpoint/2012/main" xmlns="">
        <p15:guide id="1" orient="horz" pos="2836">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85"/>
    <a:srgbClr val="CCCCDE"/>
    <a:srgbClr val="6CAEDF"/>
    <a:srgbClr val="8484AE"/>
    <a:srgbClr val="F3F3F7"/>
    <a:srgbClr val="809CD0"/>
    <a:srgbClr val="AADB85"/>
    <a:srgbClr val="E4F4D8"/>
    <a:srgbClr val="68AC33"/>
    <a:srgbClr val="E9F6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8521" autoAdjust="0"/>
  </p:normalViewPr>
  <p:slideViewPr>
    <p:cSldViewPr snapToGrid="0">
      <p:cViewPr varScale="1">
        <p:scale>
          <a:sx n="104" d="100"/>
          <a:sy n="104" d="100"/>
        </p:scale>
        <p:origin x="-1440" y="-112"/>
      </p:cViewPr>
      <p:guideLst>
        <p:guide orient="horz" pos="4000"/>
        <p:guide orient="horz" pos="3960"/>
        <p:guide orient="horz" pos="1007"/>
        <p:guide orient="horz" pos="1363"/>
        <p:guide pos="292"/>
        <p:guide pos="5484"/>
      </p:guideLst>
    </p:cSldViewPr>
  </p:slideViewPr>
  <p:notesTextViewPr>
    <p:cViewPr>
      <p:scale>
        <a:sx n="100" d="100"/>
        <a:sy n="100" d="100"/>
      </p:scale>
      <p:origin x="0" y="0"/>
    </p:cViewPr>
  </p:notesTextViewPr>
  <p:sorterViewPr>
    <p:cViewPr>
      <p:scale>
        <a:sx n="66" d="100"/>
        <a:sy n="66" d="100"/>
      </p:scale>
      <p:origin x="0" y="-3912"/>
    </p:cViewPr>
  </p:sorterViewPr>
  <p:notesViewPr>
    <p:cSldViewPr snapToGrid="0">
      <p:cViewPr varScale="1">
        <p:scale>
          <a:sx n="82" d="100"/>
          <a:sy n="82" d="100"/>
        </p:scale>
        <p:origin x="3816" y="96"/>
      </p:cViewPr>
      <p:guideLst>
        <p:guide orient="horz" pos="2836"/>
        <p:guide pos="2229"/>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notesMaster" Target="notesMasters/notesMaster1.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brothers\Documents\Documents\Documents\Questionaires\Attach%20rate%202011\2013%20x86%20survey\2015%20Survey\91175864%20-%20Network%20Attach%20Rate%20Study%202015%20-%20USA%20(342881,%20IDC)_Banner_1.xlsx" TargetMode="External"/><Relationship Id="rId2" Type="http://schemas.microsoft.com/office/2011/relationships/chartStyle" Target="style1.xml"/><Relationship Id="rId3" Type="http://schemas.microsoft.com/office/2011/relationships/chartColorStyle" Target="colors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1.xlsx"/><Relationship Id="rId2" Type="http://schemas.microsoft.com/office/2011/relationships/chartStyle" Target="style2.xml"/><Relationship Id="rId3" Type="http://schemas.microsoft.com/office/2011/relationships/chartColorStyle" Target="colors2.xml"/></Relationships>
</file>

<file path=ppt/charts/_rels/chart3.xml.rels><?xml version="1.0" encoding="UTF-8" standalone="yes"?>
<Relationships xmlns="http://schemas.openxmlformats.org/package/2006/relationships"><Relationship Id="rId1" Type="http://schemas.openxmlformats.org/officeDocument/2006/relationships/oleObject" Target="file:///C:\Users\rbrothers\Documents\Documents\Documents\Questionaires\Hardware%20Sat%202015\Results\Main%20bookV3.xlsx" TargetMode="External"/><Relationship Id="rId2" Type="http://schemas.microsoft.com/office/2011/relationships/chartStyle" Target="style3.xml"/><Relationship Id="rId3" Type="http://schemas.microsoft.com/office/2011/relationships/chartColorStyle" Target="colors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00" b="1" i="0" u="none" strike="noStrike" kern="1200" baseline="0">
              <a:solidFill>
                <a:schemeClr val="lt1">
                  <a:lumMod val="85000"/>
                </a:schemeClr>
              </a:solidFill>
              <a:latin typeface="+mj-lt"/>
              <a:ea typeface="+mj-ea"/>
              <a:cs typeface="+mj-cs"/>
            </a:defRPr>
          </a:pPr>
          <a:endParaRPr lang="en-US"/>
        </a:p>
      </c:txPr>
    </c:title>
    <c:autoTitleDeleted val="0"/>
    <c:plotArea>
      <c:layout/>
      <c:areaChart>
        <c:grouping val="stacked"/>
        <c:varyColors val="0"/>
        <c:ser>
          <c:idx val="0"/>
          <c:order val="0"/>
          <c:tx>
            <c:strRef>
              <c:f>Q.26!$B$2</c:f>
              <c:strCache>
                <c:ptCount val="1"/>
                <c:pt idx="0">
                  <c:v>Total</c:v>
                </c:pt>
              </c:strCache>
            </c:strRef>
          </c:tx>
          <c:spPr>
            <a:gradFill>
              <a:gsLst>
                <a:gs pos="100000">
                  <a:schemeClr val="accent1"/>
                </a:gs>
                <a:gs pos="0">
                  <a:schemeClr val="accent1">
                    <a:lumMod val="75000"/>
                  </a:schemeClr>
                </a:gs>
              </a:gsLst>
              <a:lin ang="0" scaled="1"/>
            </a:gradFill>
            <a:ln>
              <a:noFill/>
            </a:ln>
            <a:effectLst>
              <a:innerShdw dist="12700" dir="16200000">
                <a:schemeClr val="lt1">
                  <a:alpha val="75000"/>
                </a:schemeClr>
              </a:innerShdw>
            </a:effectLst>
          </c:spPr>
          <c:cat>
            <c:strRef>
              <c:f>Q.26!$A$3:$A$10</c:f>
              <c:strCache>
                <c:ptCount val="7"/>
                <c:pt idx="0">
                  <c:v>1yr</c:v>
                </c:pt>
                <c:pt idx="1">
                  <c:v>2yr</c:v>
                </c:pt>
                <c:pt idx="2">
                  <c:v>3yr</c:v>
                </c:pt>
                <c:pt idx="3">
                  <c:v>4yr</c:v>
                </c:pt>
                <c:pt idx="4">
                  <c:v>5yr</c:v>
                </c:pt>
                <c:pt idx="5">
                  <c:v>6yr</c:v>
                </c:pt>
                <c:pt idx="6">
                  <c:v>7 yrs. or more</c:v>
                </c:pt>
              </c:strCache>
            </c:strRef>
          </c:cat>
          <c:val>
            <c:numRef>
              <c:f>Q.26!$B$3:$B$10</c:f>
              <c:numCache>
                <c:formatCode>0.00%</c:formatCode>
                <c:ptCount val="8"/>
                <c:pt idx="0">
                  <c:v>0.043</c:v>
                </c:pt>
                <c:pt idx="1">
                  <c:v>0.132</c:v>
                </c:pt>
                <c:pt idx="2">
                  <c:v>0.231</c:v>
                </c:pt>
                <c:pt idx="3">
                  <c:v>0.176</c:v>
                </c:pt>
                <c:pt idx="4">
                  <c:v>0.196</c:v>
                </c:pt>
                <c:pt idx="5">
                  <c:v>0.091</c:v>
                </c:pt>
                <c:pt idx="6">
                  <c:v>0.132</c:v>
                </c:pt>
              </c:numCache>
            </c:numRef>
          </c:val>
        </c:ser>
        <c:dLbls>
          <c:showLegendKey val="0"/>
          <c:showVal val="0"/>
          <c:showCatName val="0"/>
          <c:showSerName val="0"/>
          <c:showPercent val="0"/>
          <c:showBubbleSize val="0"/>
        </c:dLbls>
        <c:dropLines>
          <c:spPr>
            <a:ln w="9525" cap="flat" cmpd="sng" algn="ctr">
              <a:solidFill>
                <a:schemeClr val="lt1">
                  <a:alpha val="40000"/>
                </a:schemeClr>
              </a:solidFill>
              <a:round/>
            </a:ln>
            <a:effectLst/>
          </c:spPr>
        </c:dropLines>
        <c:axId val="2128440264"/>
        <c:axId val="2128443736"/>
      </c:areaChart>
      <c:catAx>
        <c:axId val="2128440264"/>
        <c:scaling>
          <c:orientation val="minMax"/>
        </c:scaling>
        <c:delete val="0"/>
        <c:axPos val="b"/>
        <c:numFmt formatCode="General" sourceLinked="1"/>
        <c:majorTickMark val="none"/>
        <c:minorTickMark val="none"/>
        <c:tickLblPos val="nextTo"/>
        <c:spPr>
          <a:noFill/>
          <a:ln w="9575" cap="flat" cmpd="sng" algn="ctr">
            <a:solidFill>
              <a:schemeClr val="lt1">
                <a:lumMod val="75000"/>
              </a:schemeClr>
            </a:solidFill>
            <a:round/>
            <a:headEnd type="none" w="sm" len="sm"/>
            <a:tailEnd type="none" w="sm" len="sm"/>
          </a:ln>
          <a:effectLst/>
        </c:spPr>
        <c:txPr>
          <a:bodyPr rot="-60000000" spcFirstLastPara="1" vertOverflow="ellipsis" vert="horz" wrap="square" anchor="ctr" anchorCtr="1"/>
          <a:lstStyle/>
          <a:p>
            <a:pPr>
              <a:defRPr sz="900" b="1" i="0" u="none" strike="noStrike" kern="1200" cap="all" baseline="0">
                <a:solidFill>
                  <a:schemeClr val="lt1">
                    <a:lumMod val="85000"/>
                  </a:schemeClr>
                </a:solidFill>
                <a:latin typeface="+mn-lt"/>
                <a:ea typeface="+mn-ea"/>
                <a:cs typeface="+mn-cs"/>
              </a:defRPr>
            </a:pPr>
            <a:endParaRPr lang="en-US"/>
          </a:p>
        </c:txPr>
        <c:crossAx val="2128443736"/>
        <c:crosses val="autoZero"/>
        <c:auto val="1"/>
        <c:lblAlgn val="ctr"/>
        <c:lblOffset val="100"/>
        <c:noMultiLvlLbl val="0"/>
      </c:catAx>
      <c:valAx>
        <c:axId val="2128443736"/>
        <c:scaling>
          <c:orientation val="minMax"/>
        </c:scaling>
        <c:delete val="0"/>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prstDash val="sysDot"/>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n-US"/>
          </a:p>
        </c:txPr>
        <c:crossAx val="2128440264"/>
        <c:crosses val="autoZero"/>
        <c:crossBetween val="midCat"/>
      </c:valAx>
      <c:spPr>
        <a:noFill/>
        <a:ln>
          <a:noFill/>
        </a:ln>
        <a:effectLst/>
      </c:spPr>
    </c:plotArea>
    <c:plotVisOnly val="1"/>
    <c:dispBlanksAs val="zero"/>
    <c:showDLblsOverMax val="0"/>
  </c:chart>
  <c:spPr>
    <a:solidFill>
      <a:schemeClr val="dk1">
        <a:lumMod val="75000"/>
        <a:lumOff val="25000"/>
      </a:schemeClr>
    </a:solidFill>
    <a:ln w="9525" cap="flat" cmpd="sng" algn="ctr">
      <a:solidFill>
        <a:schemeClr val="lt1">
          <a:lumMod val="7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How important are the following features when deciding what type of support services agreement to purchase? </a:t>
            </a:r>
          </a:p>
        </c:rich>
      </c:tx>
      <c:layout>
        <c:manualLayout>
          <c:xMode val="edge"/>
          <c:yMode val="edge"/>
          <c:x val="0.103612260331865"/>
          <c:y val="0.0"/>
        </c:manualLayout>
      </c:layout>
      <c:overlay val="0"/>
      <c:spPr>
        <a:noFill/>
        <a:ln>
          <a:noFill/>
        </a:ln>
        <a:effectLst/>
      </c:spPr>
    </c:title>
    <c:autoTitleDeleted val="0"/>
    <c:plotArea>
      <c:layout>
        <c:manualLayout>
          <c:layoutTarget val="inner"/>
          <c:xMode val="edge"/>
          <c:yMode val="edge"/>
          <c:x val="0.395802749232617"/>
          <c:y val="0.16062230647095"/>
          <c:w val="0.604197250767383"/>
          <c:h val="0.793918051910178"/>
        </c:manualLayout>
      </c:layout>
      <c:barChart>
        <c:barDir val="bar"/>
        <c:grouping val="clustered"/>
        <c:varyColors val="0"/>
        <c:ser>
          <c:idx val="0"/>
          <c:order val="0"/>
          <c:tx>
            <c:strRef>
              <c:f>Features!$D$2</c:f>
              <c:strCache>
                <c:ptCount val="1"/>
                <c:pt idx="0">
                  <c:v>Rating</c:v>
                </c:pt>
              </c:strCache>
            </c:strRef>
          </c:tx>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Features!$B$3:$C$17</c:f>
              <c:strCache>
                <c:ptCount val="15"/>
                <c:pt idx="0">
                  <c:v>Technical expertise of support staff</c:v>
                </c:pt>
                <c:pt idx="1">
                  <c:v>Availability of upgrades/updates/patches vendor website)</c:v>
                </c:pt>
                <c:pt idx="2">
                  <c:v>Support of operating systems or hypervisors (for servers)</c:v>
                </c:pt>
                <c:pt idx="3">
                  <c:v>Price/cost of support</c:v>
                </c:pt>
                <c:pt idx="4">
                  <c:v>Multiple ways to contact support (telephone, email, web chat for incidents)</c:v>
                </c:pt>
                <c:pt idx="5">
                  <c:v>Availability of on-line self-support (customer portal with knowledge bases, forums, automated diagnostics)</c:v>
                </c:pt>
                <c:pt idx="6">
                  <c:v>Ability to monitor across the entire Hardware environment (including Hardware from multiple vendors)</c:v>
                </c:pt>
                <c:pt idx="7">
                  <c:v>Proactive/preventive support services (notifications, health checks)</c:v>
                </c:pt>
                <c:pt idx="8">
                  <c:v>Contract management (responsiveness to adds, changes and deletes)</c:v>
                </c:pt>
                <c:pt idx="9">
                  <c:v>Remote monitoring and remote access</c:v>
                </c:pt>
                <c:pt idx="10">
                  <c:v>Availability of consultative on-site support services (reviews, assessments)</c:v>
                </c:pt>
                <c:pt idx="11">
                  <c:v>Single point of contact or a technical account manager</c:v>
                </c:pt>
                <c:pt idx="12">
                  <c:v>Ability to provide multi-vendor support</c:v>
                </c:pt>
                <c:pt idx="13">
                  <c:v>Ability to report on metrics that demonstrate improvements in support delivery over time (dashboard for tickets)</c:v>
                </c:pt>
                <c:pt idx="14">
                  <c:v>Support of legacy systems (older than 6yrs)</c:v>
                </c:pt>
              </c:strCache>
            </c:strRef>
          </c:cat>
          <c:val>
            <c:numRef>
              <c:f>Features!$D$3:$D$17</c:f>
              <c:numCache>
                <c:formatCode>0.00000</c:formatCode>
                <c:ptCount val="15"/>
                <c:pt idx="0">
                  <c:v>4.260479041916168</c:v>
                </c:pt>
                <c:pt idx="1">
                  <c:v>4.22754491017964</c:v>
                </c:pt>
                <c:pt idx="2">
                  <c:v>4.203592814371257</c:v>
                </c:pt>
                <c:pt idx="3">
                  <c:v>4.17365269461078</c:v>
                </c:pt>
                <c:pt idx="4">
                  <c:v>4.156686626746506</c:v>
                </c:pt>
                <c:pt idx="5">
                  <c:v>4.147704590818362</c:v>
                </c:pt>
                <c:pt idx="6">
                  <c:v>4.124750499001995</c:v>
                </c:pt>
                <c:pt idx="7">
                  <c:v>4.105788423153693</c:v>
                </c:pt>
                <c:pt idx="8">
                  <c:v>4.100798403193613</c:v>
                </c:pt>
                <c:pt idx="9">
                  <c:v>4.07684630738523</c:v>
                </c:pt>
                <c:pt idx="10">
                  <c:v>4.067864271457084</c:v>
                </c:pt>
                <c:pt idx="11">
                  <c:v>4.044910179640717</c:v>
                </c:pt>
                <c:pt idx="12">
                  <c:v>4.028942115768463</c:v>
                </c:pt>
                <c:pt idx="13">
                  <c:v>3.989021956087824</c:v>
                </c:pt>
                <c:pt idx="14">
                  <c:v>3.978043912175648</c:v>
                </c:pt>
              </c:numCache>
            </c:numRef>
          </c:val>
        </c:ser>
        <c:dLbls>
          <c:dLblPos val="outEnd"/>
          <c:showLegendKey val="0"/>
          <c:showVal val="1"/>
          <c:showCatName val="0"/>
          <c:showSerName val="0"/>
          <c:showPercent val="0"/>
          <c:showBubbleSize val="0"/>
        </c:dLbls>
        <c:gapWidth val="115"/>
        <c:overlap val="-20"/>
        <c:axId val="2128973656"/>
        <c:axId val="2128977240"/>
      </c:barChart>
      <c:catAx>
        <c:axId val="2128973656"/>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2128977240"/>
        <c:crosses val="autoZero"/>
        <c:auto val="1"/>
        <c:lblAlgn val="ctr"/>
        <c:lblOffset val="100"/>
        <c:noMultiLvlLbl val="0"/>
      </c:catAx>
      <c:valAx>
        <c:axId val="2128977240"/>
        <c:scaling>
          <c:orientation val="minMax"/>
        </c:scaling>
        <c:delete val="0"/>
        <c:axPos val="b"/>
        <c:majorGridlines>
          <c:spPr>
            <a:ln w="9525" cap="flat" cmpd="sng" algn="ctr">
              <a:solidFill>
                <a:schemeClr val="lt1">
                  <a:lumMod val="95000"/>
                  <a:alpha val="10000"/>
                </a:schemeClr>
              </a:solidFill>
              <a:round/>
            </a:ln>
            <a:effectLst/>
          </c:spPr>
        </c:majorGridlines>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2128973656"/>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'Feature Use'!$D$2:$D$3</c:f>
              <c:strCache>
                <c:ptCount val="2"/>
                <c:pt idx="0">
                  <c:v>How frequently do you use the following types of external support service features for your enterprise Hardware? </c:v>
                </c:pt>
                <c:pt idx="1">
                  <c:v>Rating</c:v>
                </c:pt>
              </c:strCache>
            </c:strRef>
          </c:tx>
          <c:spPr>
            <a:solidFill>
              <a:schemeClr val="accent1"/>
            </a:solidFill>
            <a:ln>
              <a:noFill/>
            </a:ln>
            <a:effectLst/>
          </c:spPr>
          <c:invertIfNegative val="0"/>
          <c:cat>
            <c:strRef>
              <c:f>'Feature Use'!$B$4:$C$13</c:f>
              <c:strCache>
                <c:ptCount val="10"/>
                <c:pt idx="0">
                  <c:v>Reactive remote support (telephone, email, web chat for incidents)</c:v>
                </c:pt>
                <c:pt idx="1">
                  <c:v>On-line self support (customer portal with knowledge bases, forums, automated diagnostics)</c:v>
                </c:pt>
                <c:pt idx="2">
                  <c:v>Remote support connected to your system</c:v>
                </c:pt>
                <c:pt idx="3">
                  <c:v>Proactive/preventive support services (notifications, health checks)</c:v>
                </c:pt>
                <c:pt idx="4">
                  <c:v>Diagnosis/resolution of high-severity support problems for mission-critical systems (including system down issues)</c:v>
                </c:pt>
                <c:pt idx="5">
                  <c:v>Reactive on-site support (for incidents)</c:v>
                </c:pt>
                <c:pt idx="6">
                  <c:v>Upgrades/updates/patches</c:v>
                </c:pt>
                <c:pt idx="7">
                  <c:v>Reporting on metrics that demonstrate improvements in support delivery over time</c:v>
                </c:pt>
                <c:pt idx="8">
                  <c:v>Cross-vendor collaboration to resolve issues that span multiple products and technologies</c:v>
                </c:pt>
                <c:pt idx="9">
                  <c:v>Consultative on-site support services (reviews, assessments</c:v>
                </c:pt>
              </c:strCache>
            </c:strRef>
          </c:cat>
          <c:val>
            <c:numRef>
              <c:f>'Feature Use'!$D$4:$D$13</c:f>
              <c:numCache>
                <c:formatCode>0.00000</c:formatCode>
                <c:ptCount val="10"/>
                <c:pt idx="0">
                  <c:v>3.059158134243458</c:v>
                </c:pt>
                <c:pt idx="1">
                  <c:v>3.096262740656852</c:v>
                </c:pt>
                <c:pt idx="2">
                  <c:v>3.126157407407408</c:v>
                </c:pt>
                <c:pt idx="3">
                  <c:v>3.231121281464531</c:v>
                </c:pt>
                <c:pt idx="4">
                  <c:v>3.240090600226501</c:v>
                </c:pt>
                <c:pt idx="5">
                  <c:v>3.26857142857143</c:v>
                </c:pt>
                <c:pt idx="6">
                  <c:v>3.27909604519774</c:v>
                </c:pt>
                <c:pt idx="7">
                  <c:v>3.303240740740741</c:v>
                </c:pt>
                <c:pt idx="8">
                  <c:v>3.461447212336892</c:v>
                </c:pt>
                <c:pt idx="9">
                  <c:v>3.516763005780347</c:v>
                </c:pt>
              </c:numCache>
            </c:numRef>
          </c:val>
        </c:ser>
        <c:dLbls>
          <c:showLegendKey val="0"/>
          <c:showVal val="0"/>
          <c:showCatName val="0"/>
          <c:showSerName val="0"/>
          <c:showPercent val="0"/>
          <c:showBubbleSize val="0"/>
        </c:dLbls>
        <c:gapWidth val="219"/>
        <c:axId val="2125555720"/>
        <c:axId val="2125551928"/>
      </c:barChart>
      <c:catAx>
        <c:axId val="21255557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125551928"/>
        <c:crosses val="autoZero"/>
        <c:auto val="1"/>
        <c:lblAlgn val="ctr"/>
        <c:lblOffset val="100"/>
        <c:noMultiLvlLbl val="0"/>
      </c:catAx>
      <c:valAx>
        <c:axId val="212555192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dirty="0" smtClean="0"/>
                  <a:t>Frequency of Use</a:t>
                </a:r>
                <a:endParaRPr lang="en-US" sz="1200" dirty="0"/>
              </a:p>
            </c:rich>
          </c:tx>
          <c:layout>
            <c:manualLayout>
              <c:xMode val="edge"/>
              <c:yMode val="edge"/>
              <c:x val="0.588108667830566"/>
              <c:y val="0.935360275318138"/>
            </c:manualLayout>
          </c:layout>
          <c:overlay val="0"/>
          <c:spPr>
            <a:noFill/>
            <a:ln>
              <a:noFill/>
            </a:ln>
            <a:effectLst/>
          </c:spPr>
        </c:title>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255557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7">
  <cs:axisTitle>
    <cs:lnRef idx="0"/>
    <cs:fillRef idx="0"/>
    <cs:effectRef idx="0"/>
    <cs:fontRef idx="minor">
      <a:schemeClr val="lt1">
        <a:lumMod val="85000"/>
      </a:schemeClr>
    </cs:fontRef>
    <cs:defRPr sz="900" kern="1200"/>
  </cs:axisTitle>
  <cs:categoryAxis>
    <cs:lnRef idx="0"/>
    <cs:fillRef idx="0"/>
    <cs:effectRef idx="0"/>
    <cs:fontRef idx="minor">
      <a:schemeClr val="lt1">
        <a:lumMod val="85000"/>
      </a:schemeClr>
    </cs:fontRef>
    <cs:spPr>
      <a:ln w="9575" cap="flat" cmpd="sng" algn="ctr">
        <a:solidFill>
          <a:schemeClr val="lt1">
            <a:lumMod val="75000"/>
          </a:schemeClr>
        </a:solidFill>
        <a:round/>
        <a:headEnd type="none" w="sm" len="sm"/>
        <a:tailEnd type="none" w="sm" len="sm"/>
      </a:ln>
    </cs:spPr>
    <cs:defRPr sz="900" b="1" kern="1200" cap="all" baseline="0"/>
  </cs:categoryAxis>
  <cs:chartArea>
    <cs:lnRef idx="0"/>
    <cs:fillRef idx="0"/>
    <cs:effectRef idx="0"/>
    <cs:fontRef idx="minor">
      <a:schemeClr val="dk1"/>
    </cs:fontRef>
    <cs:spPr>
      <a:solidFill>
        <a:schemeClr val="dk1">
          <a:lumMod val="75000"/>
          <a:lumOff val="25000"/>
        </a:schemeClr>
      </a:solidFill>
      <a:ln w="9525" cap="flat" cmpd="sng" algn="ctr">
        <a:solidFill>
          <a:schemeClr val="lt1">
            <a:lumMod val="75000"/>
          </a:schemeClr>
        </a:solidFill>
        <a:round/>
      </a:ln>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lt1">
        <a:lumMod val="85000"/>
      </a:schemeClr>
    </cs:fontRef>
    <cs:spPr>
      <a:solidFill>
        <a:schemeClr val="dk1">
          <a:lumMod val="65000"/>
          <a:lumOff val="35000"/>
        </a:schemeClr>
      </a:solidFill>
      <a:ln>
        <a:solidFill>
          <a:schemeClr val="lt1">
            <a:lumMod val="50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a:gsLst>
          <a:gs pos="100000">
            <a:schemeClr val="phClr"/>
          </a:gs>
          <a:gs pos="0">
            <a:schemeClr val="phClr">
              <a:lumMod val="75000"/>
            </a:schemeClr>
          </a:gs>
        </a:gsLst>
        <a:lin ang="0" scaled="1"/>
      </a:gradFill>
      <a:effectLst>
        <a:innerShdw dist="12700" dir="16200000">
          <a:schemeClr val="lt1">
            <a:alpha val="75000"/>
          </a:schemeClr>
        </a:innerShdw>
      </a:effectLst>
    </cs:spPr>
  </cs:dataPoint>
  <cs:dataPoint3D>
    <cs:lnRef idx="0"/>
    <cs:fillRef idx="0">
      <cs:styleClr val="auto"/>
    </cs:fillRef>
    <cs:effectRef idx="0"/>
    <cs:fontRef idx="minor">
      <a:schemeClr val="dk1"/>
    </cs:fontRef>
    <cs:spPr>
      <a:gradFill>
        <a:gsLst>
          <a:gs pos="100000">
            <a:schemeClr val="phClr"/>
          </a:gs>
          <a:gs pos="0">
            <a:schemeClr val="phClr">
              <a:lumMod val="75000"/>
            </a:schemeClr>
          </a:gs>
        </a:gsLst>
        <a:lin ang="0" scaled="1"/>
      </a:gradFill>
      <a:effectLst>
        <a:innerShdw dist="12700" dir="16200000">
          <a:schemeClr val="lt1">
            <a:alpha val="75000"/>
          </a:schemeClr>
        </a:innerShdw>
      </a:effectLst>
    </cs:spPr>
  </cs:dataPoint3D>
  <cs:dataPointLine>
    <cs:lnRef idx="0">
      <cs:styleClr val="auto"/>
    </cs:lnRef>
    <cs:fillRef idx="0"/>
    <cs:effectRef idx="0"/>
    <cs:fontRef idx="minor">
      <a:schemeClr val="dk1"/>
    </cs:fontRef>
    <cs:spPr>
      <a:ln w="25400"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lt1">
        <a:lumMod val="50000"/>
      </a:schemeClr>
    </cs:fontRef>
    <cs:spPr>
      <a:ln w="9525">
        <a:solidFill>
          <a:schemeClr val="lt1">
            <a:lumMod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cap="flat" cmpd="sng" algn="ctr">
        <a:solidFill>
          <a:schemeClr val="lt1">
            <a:alpha val="40000"/>
          </a:schemeClr>
        </a:solidFill>
        <a:round/>
      </a:ln>
    </cs:spPr>
  </cs:dropLine>
  <cs:errorBar>
    <cs:lnRef idx="0"/>
    <cs:fillRef idx="0"/>
    <cs:effectRef idx="0"/>
    <cs:fontRef idx="minor">
      <a:schemeClr val="dk1"/>
    </cs:fontRef>
    <cs:spPr>
      <a:ln w="9525" cap="flat" cmpd="sng" algn="ctr">
        <a:solidFill>
          <a:schemeClr val="lt1">
            <a:alpha val="4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prstDash val="sysDot"/>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65000"/>
                <a:alpha val="36000"/>
              </a:schemeClr>
            </a:gs>
          </a:gsLst>
          <a:lin ang="5400000" scaled="0"/>
        </a:gra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8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bg1">
        <a:lumMod val="85000"/>
      </a:schemeClr>
    </cs:fontRef>
    <cs:spPr>
      <a:ln w="19050" cap="flat" cmpd="sng" algn="ctr">
        <a:solidFill>
          <a:schemeClr val="bg1">
            <a:lumMod val="85000"/>
          </a:schemeClr>
        </a:solidFill>
        <a:round/>
        <a:headEnd type="none" w="sm" len="sm"/>
        <a:tailEnd type="none" w="sm" len="sm"/>
      </a:ln>
    </cs:spPr>
    <cs:defRPr sz="900" b="1"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ajor">
      <a:schemeClr val="lt1">
        <a:lumMod val="85000"/>
      </a:schemeClr>
    </cs:fontRef>
    <cs:defRPr sz="1800" b="1" kern="1200"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5FB7C2-105E-4E10-A696-AACB914BB39F}"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FEE4401C-D7CD-40D4-BBFF-8BC785588186}">
      <dgm:prSet phldrT="[Text]" custT="1"/>
      <dgm:spPr/>
      <dgm:t>
        <a:bodyPr/>
        <a:lstStyle/>
        <a:p>
          <a:r>
            <a:rPr lang="en-US" sz="1800" b="1" dirty="0" smtClean="0"/>
            <a:t>Integrated Infrastructure Systems</a:t>
          </a:r>
        </a:p>
      </dgm:t>
    </dgm:pt>
    <dgm:pt modelId="{25CC8B6B-A419-47AA-AC5C-28027184C4A5}" type="parTrans" cxnId="{7D137C69-0360-4AA1-80C5-7895270A2FF7}">
      <dgm:prSet/>
      <dgm:spPr/>
      <dgm:t>
        <a:bodyPr/>
        <a:lstStyle/>
        <a:p>
          <a:endParaRPr lang="en-US"/>
        </a:p>
      </dgm:t>
    </dgm:pt>
    <dgm:pt modelId="{711A8545-13E3-441A-AD03-DA389095165E}" type="sibTrans" cxnId="{7D137C69-0360-4AA1-80C5-7895270A2FF7}">
      <dgm:prSet/>
      <dgm:spPr/>
      <dgm:t>
        <a:bodyPr/>
        <a:lstStyle/>
        <a:p>
          <a:endParaRPr lang="en-US"/>
        </a:p>
      </dgm:t>
    </dgm:pt>
    <dgm:pt modelId="{77A56AFA-D820-47A7-A0C1-B8D310FF2B93}">
      <dgm:prSet phldrT="[Text]" custT="1"/>
      <dgm:spPr/>
      <dgm:t>
        <a:bodyPr/>
        <a:lstStyle/>
        <a:p>
          <a:r>
            <a:rPr lang="en-US" sz="1800" b="1" dirty="0" smtClean="0"/>
            <a:t>Siloed Architecture</a:t>
          </a:r>
          <a:endParaRPr lang="en-US" sz="1800" b="1" dirty="0"/>
        </a:p>
      </dgm:t>
    </dgm:pt>
    <dgm:pt modelId="{AF3F1EAD-C930-4B57-AF8C-036D4922A4F4}" type="parTrans" cxnId="{F4F20DC1-BDC2-4598-A347-D1DA68B1C5C6}">
      <dgm:prSet/>
      <dgm:spPr/>
      <dgm:t>
        <a:bodyPr/>
        <a:lstStyle/>
        <a:p>
          <a:endParaRPr lang="en-US"/>
        </a:p>
      </dgm:t>
    </dgm:pt>
    <dgm:pt modelId="{4FBE440A-B4DB-470C-A2D2-684435D0B715}" type="sibTrans" cxnId="{F4F20DC1-BDC2-4598-A347-D1DA68B1C5C6}">
      <dgm:prSet/>
      <dgm:spPr/>
      <dgm:t>
        <a:bodyPr/>
        <a:lstStyle/>
        <a:p>
          <a:endParaRPr lang="en-US"/>
        </a:p>
      </dgm:t>
    </dgm:pt>
    <dgm:pt modelId="{47AAC557-8F42-47A3-B204-20CC569327E2}">
      <dgm:prSet phldrT="[Text]" custT="1"/>
      <dgm:spPr/>
      <dgm:t>
        <a:bodyPr/>
        <a:lstStyle/>
        <a:p>
          <a:endParaRPr lang="en-US" sz="1800" b="1" dirty="0" smtClean="0"/>
        </a:p>
      </dgm:t>
    </dgm:pt>
    <dgm:pt modelId="{A106FD6A-174F-4147-A222-07DB35C0B99A}" type="sibTrans" cxnId="{9FBA377C-4069-4CAA-BDCA-8B0D552A8687}">
      <dgm:prSet/>
      <dgm:spPr/>
      <dgm:t>
        <a:bodyPr/>
        <a:lstStyle/>
        <a:p>
          <a:endParaRPr lang="en-US"/>
        </a:p>
      </dgm:t>
    </dgm:pt>
    <dgm:pt modelId="{0968122E-C296-48FE-965F-9BFC9C5C9AC9}" type="parTrans" cxnId="{9FBA377C-4069-4CAA-BDCA-8B0D552A8687}">
      <dgm:prSet/>
      <dgm:spPr/>
      <dgm:t>
        <a:bodyPr/>
        <a:lstStyle/>
        <a:p>
          <a:endParaRPr lang="en-US"/>
        </a:p>
      </dgm:t>
    </dgm:pt>
    <dgm:pt modelId="{40A2B53C-84F7-4139-89C4-949BB08C86A7}" type="pres">
      <dgm:prSet presAssocID="{175FB7C2-105E-4E10-A696-AACB914BB39F}" presName="arrowDiagram" presStyleCnt="0">
        <dgm:presLayoutVars>
          <dgm:chMax val="5"/>
          <dgm:dir/>
          <dgm:resizeHandles val="exact"/>
        </dgm:presLayoutVars>
      </dgm:prSet>
      <dgm:spPr/>
      <dgm:t>
        <a:bodyPr/>
        <a:lstStyle/>
        <a:p>
          <a:endParaRPr lang="en-US"/>
        </a:p>
      </dgm:t>
    </dgm:pt>
    <dgm:pt modelId="{AFBE1244-D8C3-4DDB-8C3E-9082FD024254}" type="pres">
      <dgm:prSet presAssocID="{175FB7C2-105E-4E10-A696-AACB914BB39F}" presName="arrow" presStyleLbl="bgShp" presStyleIdx="0" presStyleCnt="1" custAng="20765186" custFlipVert="1" custScaleX="100000" custScaleY="74067" custLinFactNeighborX="3118" custLinFactNeighborY="5809"/>
      <dgm:spPr>
        <a:gradFill rotWithShape="0">
          <a:gsLst>
            <a:gs pos="0">
              <a:srgbClr val="E6DCAC"/>
            </a:gs>
            <a:gs pos="12000">
              <a:srgbClr val="E6D78A"/>
            </a:gs>
            <a:gs pos="30000">
              <a:srgbClr val="C7AC4C"/>
            </a:gs>
            <a:gs pos="45000">
              <a:srgbClr val="E6D78A"/>
            </a:gs>
            <a:gs pos="77000">
              <a:srgbClr val="C7AC4C"/>
            </a:gs>
            <a:gs pos="100000">
              <a:srgbClr val="E6DCAC"/>
            </a:gs>
          </a:gsLst>
          <a:lin ang="5400000" scaled="0"/>
        </a:gradFill>
      </dgm:spPr>
    </dgm:pt>
    <dgm:pt modelId="{EE547B6B-BC71-4088-A57E-BD0D334F506F}" type="pres">
      <dgm:prSet presAssocID="{175FB7C2-105E-4E10-A696-AACB914BB39F}" presName="arrowDiagram3" presStyleCnt="0"/>
      <dgm:spPr/>
    </dgm:pt>
    <dgm:pt modelId="{92B005F0-F89D-4DDF-98A1-C9041529705E}" type="pres">
      <dgm:prSet presAssocID="{FEE4401C-D7CD-40D4-BBFF-8BC785588186}" presName="bullet3a" presStyleLbl="node1" presStyleIdx="0" presStyleCnt="3" custFlipVert="1" custScaleX="22624" custScaleY="22624" custLinFactX="29713" custLinFactY="506136" custLinFactNeighborX="100000" custLinFactNeighborY="600000"/>
      <dgm:spPr/>
    </dgm:pt>
    <dgm:pt modelId="{3D686AC9-F48C-402C-A53D-19BE5C732010}" type="pres">
      <dgm:prSet presAssocID="{FEE4401C-D7CD-40D4-BBFF-8BC785588186}" presName="textBox3a" presStyleLbl="revTx" presStyleIdx="0" presStyleCnt="3" custScaleX="135603" custScaleY="54020" custLinFactX="47076" custLinFactNeighborX="100000" custLinFactNeighborY="20078">
        <dgm:presLayoutVars>
          <dgm:bulletEnabled val="1"/>
        </dgm:presLayoutVars>
      </dgm:prSet>
      <dgm:spPr/>
      <dgm:t>
        <a:bodyPr/>
        <a:lstStyle/>
        <a:p>
          <a:endParaRPr lang="en-US"/>
        </a:p>
      </dgm:t>
    </dgm:pt>
    <dgm:pt modelId="{02C76F96-7EF9-4D6F-BA0F-2D48DB8BBABF}" type="pres">
      <dgm:prSet presAssocID="{47AAC557-8F42-47A3-B204-20CC569327E2}" presName="bullet3b" presStyleLbl="node1" presStyleIdx="1" presStyleCnt="3" custFlipVert="1" custFlipHor="1" custScaleX="225158" custScaleY="225162" custLinFactX="364227" custLinFactY="200000" custLinFactNeighborX="400000" custLinFactNeighborY="294902"/>
      <dgm:spPr/>
    </dgm:pt>
    <dgm:pt modelId="{B5896795-3AD3-4BC8-97E4-75A41A023309}" type="pres">
      <dgm:prSet presAssocID="{47AAC557-8F42-47A3-B204-20CC569327E2}" presName="textBox3b" presStyleLbl="revTx" presStyleIdx="1" presStyleCnt="3" custFlipVert="1" custScaleX="8478" custScaleY="1730" custLinFactX="-39043" custLinFactNeighborX="-100000" custLinFactNeighborY="37377">
        <dgm:presLayoutVars>
          <dgm:bulletEnabled val="1"/>
        </dgm:presLayoutVars>
      </dgm:prSet>
      <dgm:spPr/>
      <dgm:t>
        <a:bodyPr/>
        <a:lstStyle/>
        <a:p>
          <a:endParaRPr lang="en-US"/>
        </a:p>
      </dgm:t>
    </dgm:pt>
    <dgm:pt modelId="{05DA58FA-FFFA-47B6-BDE2-051F143C2745}" type="pres">
      <dgm:prSet presAssocID="{77A56AFA-D820-47A7-A0C1-B8D310FF2B93}" presName="bullet3c" presStyleLbl="node1" presStyleIdx="2" presStyleCnt="3" custScaleX="55205" custScaleY="64290" custLinFactX="-354147" custLinFactNeighborX="-400000" custLinFactNeighborY="-43953"/>
      <dgm:spPr/>
      <dgm:t>
        <a:bodyPr/>
        <a:lstStyle/>
        <a:p>
          <a:endParaRPr lang="en-US"/>
        </a:p>
      </dgm:t>
    </dgm:pt>
    <dgm:pt modelId="{B241664B-9979-4079-9E50-EE51BEBC2B3F}" type="pres">
      <dgm:prSet presAssocID="{77A56AFA-D820-47A7-A0C1-B8D310FF2B93}" presName="textBox3c" presStyleLbl="revTx" presStyleIdx="2" presStyleCnt="3" custScaleX="87908" custScaleY="14234" custLinFactX="-100000" custLinFactNeighborX="-183129" custLinFactNeighborY="-40728">
        <dgm:presLayoutVars>
          <dgm:bulletEnabled val="1"/>
        </dgm:presLayoutVars>
      </dgm:prSet>
      <dgm:spPr/>
      <dgm:t>
        <a:bodyPr/>
        <a:lstStyle/>
        <a:p>
          <a:endParaRPr lang="en-US"/>
        </a:p>
      </dgm:t>
    </dgm:pt>
  </dgm:ptLst>
  <dgm:cxnLst>
    <dgm:cxn modelId="{AF029959-5372-457D-86F1-A893DF56819B}" type="presOf" srcId="{47AAC557-8F42-47A3-B204-20CC569327E2}" destId="{B5896795-3AD3-4BC8-97E4-75A41A023309}" srcOrd="0" destOrd="0" presId="urn:microsoft.com/office/officeart/2005/8/layout/arrow2"/>
    <dgm:cxn modelId="{9E9D4551-C90B-4293-8592-533888A0C360}" type="presOf" srcId="{175FB7C2-105E-4E10-A696-AACB914BB39F}" destId="{40A2B53C-84F7-4139-89C4-949BB08C86A7}" srcOrd="0" destOrd="0" presId="urn:microsoft.com/office/officeart/2005/8/layout/arrow2"/>
    <dgm:cxn modelId="{F4F20DC1-BDC2-4598-A347-D1DA68B1C5C6}" srcId="{175FB7C2-105E-4E10-A696-AACB914BB39F}" destId="{77A56AFA-D820-47A7-A0C1-B8D310FF2B93}" srcOrd="2" destOrd="0" parTransId="{AF3F1EAD-C930-4B57-AF8C-036D4922A4F4}" sibTransId="{4FBE440A-B4DB-470C-A2D2-684435D0B715}"/>
    <dgm:cxn modelId="{071FEDA9-E972-4410-9DC6-D33D0C96C96A}" type="presOf" srcId="{77A56AFA-D820-47A7-A0C1-B8D310FF2B93}" destId="{B241664B-9979-4079-9E50-EE51BEBC2B3F}" srcOrd="0" destOrd="0" presId="urn:microsoft.com/office/officeart/2005/8/layout/arrow2"/>
    <dgm:cxn modelId="{9FBA377C-4069-4CAA-BDCA-8B0D552A8687}" srcId="{175FB7C2-105E-4E10-A696-AACB914BB39F}" destId="{47AAC557-8F42-47A3-B204-20CC569327E2}" srcOrd="1" destOrd="0" parTransId="{0968122E-C296-48FE-965F-9BFC9C5C9AC9}" sibTransId="{A106FD6A-174F-4147-A222-07DB35C0B99A}"/>
    <dgm:cxn modelId="{7D137C69-0360-4AA1-80C5-7895270A2FF7}" srcId="{175FB7C2-105E-4E10-A696-AACB914BB39F}" destId="{FEE4401C-D7CD-40D4-BBFF-8BC785588186}" srcOrd="0" destOrd="0" parTransId="{25CC8B6B-A419-47AA-AC5C-28027184C4A5}" sibTransId="{711A8545-13E3-441A-AD03-DA389095165E}"/>
    <dgm:cxn modelId="{67575BF8-1C5C-4D12-A2EA-1C012CC7B2F1}" type="presOf" srcId="{FEE4401C-D7CD-40D4-BBFF-8BC785588186}" destId="{3D686AC9-F48C-402C-A53D-19BE5C732010}" srcOrd="0" destOrd="0" presId="urn:microsoft.com/office/officeart/2005/8/layout/arrow2"/>
    <dgm:cxn modelId="{C0BD3925-7647-4329-83EE-904F81F2B406}" type="presParOf" srcId="{40A2B53C-84F7-4139-89C4-949BB08C86A7}" destId="{AFBE1244-D8C3-4DDB-8C3E-9082FD024254}" srcOrd="0" destOrd="0" presId="urn:microsoft.com/office/officeart/2005/8/layout/arrow2"/>
    <dgm:cxn modelId="{06EC3563-43AF-4718-9B12-648DF8C56286}" type="presParOf" srcId="{40A2B53C-84F7-4139-89C4-949BB08C86A7}" destId="{EE547B6B-BC71-4088-A57E-BD0D334F506F}" srcOrd="1" destOrd="0" presId="urn:microsoft.com/office/officeart/2005/8/layout/arrow2"/>
    <dgm:cxn modelId="{4D7F8013-E279-45AB-94FC-BA03624C80FD}" type="presParOf" srcId="{EE547B6B-BC71-4088-A57E-BD0D334F506F}" destId="{92B005F0-F89D-4DDF-98A1-C9041529705E}" srcOrd="0" destOrd="0" presId="urn:microsoft.com/office/officeart/2005/8/layout/arrow2"/>
    <dgm:cxn modelId="{70C36A06-C454-4AF9-B0DF-3F2F1B9D4180}" type="presParOf" srcId="{EE547B6B-BC71-4088-A57E-BD0D334F506F}" destId="{3D686AC9-F48C-402C-A53D-19BE5C732010}" srcOrd="1" destOrd="0" presId="urn:microsoft.com/office/officeart/2005/8/layout/arrow2"/>
    <dgm:cxn modelId="{A4E4540F-9626-4DEB-8F8D-777B2074F014}" type="presParOf" srcId="{EE547B6B-BC71-4088-A57E-BD0D334F506F}" destId="{02C76F96-7EF9-4D6F-BA0F-2D48DB8BBABF}" srcOrd="2" destOrd="0" presId="urn:microsoft.com/office/officeart/2005/8/layout/arrow2"/>
    <dgm:cxn modelId="{644DADAB-D350-48A5-867E-A7033E8DA0F2}" type="presParOf" srcId="{EE547B6B-BC71-4088-A57E-BD0D334F506F}" destId="{B5896795-3AD3-4BC8-97E4-75A41A023309}" srcOrd="3" destOrd="0" presId="urn:microsoft.com/office/officeart/2005/8/layout/arrow2"/>
    <dgm:cxn modelId="{FE509EDD-0FA1-4EA8-A495-B8DCE13AFD5F}" type="presParOf" srcId="{EE547B6B-BC71-4088-A57E-BD0D334F506F}" destId="{05DA58FA-FFFA-47B6-BDE2-051F143C2745}" srcOrd="4" destOrd="0" presId="urn:microsoft.com/office/officeart/2005/8/layout/arrow2"/>
    <dgm:cxn modelId="{029AC446-1AAD-477F-A060-02D2E53CB2B6}" type="presParOf" srcId="{EE547B6B-BC71-4088-A57E-BD0D334F506F}" destId="{B241664B-9979-4079-9E50-EE51BEBC2B3F}"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BE1244-D8C3-4DDB-8C3E-9082FD024254}">
      <dsp:nvSpPr>
        <dsp:cNvPr id="0" name=""/>
        <dsp:cNvSpPr/>
      </dsp:nvSpPr>
      <dsp:spPr>
        <a:xfrm rot="834814" flipV="1">
          <a:off x="0" y="844228"/>
          <a:ext cx="7772400" cy="3597989"/>
        </a:xfrm>
        <a:prstGeom prst="swooshArrow">
          <a:avLst>
            <a:gd name="adj1" fmla="val 25000"/>
            <a:gd name="adj2" fmla="val 25000"/>
          </a:avLst>
        </a:prstGeom>
        <a:gradFill rotWithShape="0">
          <a:gsLst>
            <a:gs pos="0">
              <a:srgbClr val="E6DCAC"/>
            </a:gs>
            <a:gs pos="12000">
              <a:srgbClr val="E6D78A"/>
            </a:gs>
            <a:gs pos="30000">
              <a:srgbClr val="C7AC4C"/>
            </a:gs>
            <a:gs pos="45000">
              <a:srgbClr val="E6D78A"/>
            </a:gs>
            <a:gs pos="77000">
              <a:srgbClr val="C7AC4C"/>
            </a:gs>
            <a:gs pos="100000">
              <a:srgbClr val="E6DCAC"/>
            </a:gs>
          </a:gsLst>
          <a:lin ang="5400000" scaled="0"/>
        </a:gradFill>
        <a:ln>
          <a:noFill/>
        </a:ln>
        <a:effectLst/>
      </dsp:spPr>
      <dsp:style>
        <a:lnRef idx="0">
          <a:scrgbClr r="0" g="0" b="0"/>
        </a:lnRef>
        <a:fillRef idx="1">
          <a:scrgbClr r="0" g="0" b="0"/>
        </a:fillRef>
        <a:effectRef idx="0">
          <a:scrgbClr r="0" g="0" b="0"/>
        </a:effectRef>
        <a:fontRef idx="minor"/>
      </dsp:style>
    </dsp:sp>
    <dsp:sp modelId="{92B005F0-F89D-4DDF-98A1-C9041529705E}">
      <dsp:nvSpPr>
        <dsp:cNvPr id="0" name=""/>
        <dsp:cNvSpPr/>
      </dsp:nvSpPr>
      <dsp:spPr>
        <a:xfrm flipV="1">
          <a:off x="1327403" y="4983480"/>
          <a:ext cx="45719" cy="4571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686AC9-F48C-402C-A53D-19BE5C732010}">
      <dsp:nvSpPr>
        <dsp:cNvPr id="0" name=""/>
        <dsp:cNvSpPr/>
      </dsp:nvSpPr>
      <dsp:spPr>
        <a:xfrm>
          <a:off x="3429257" y="3990649"/>
          <a:ext cx="2455728" cy="7583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079" tIns="0" rIns="0" bIns="0" numCol="1" spcCol="1270" anchor="t" anchorCtr="0">
          <a:noAutofit/>
        </a:bodyPr>
        <a:lstStyle/>
        <a:p>
          <a:pPr lvl="0" algn="l" defTabSz="800100">
            <a:lnSpc>
              <a:spcPct val="90000"/>
            </a:lnSpc>
            <a:spcBef>
              <a:spcPct val="0"/>
            </a:spcBef>
            <a:spcAft>
              <a:spcPct val="35000"/>
            </a:spcAft>
          </a:pPr>
          <a:r>
            <a:rPr lang="en-US" sz="1800" b="1" kern="1200" dirty="0" smtClean="0"/>
            <a:t>Integrated Infrastructure Systems</a:t>
          </a:r>
        </a:p>
      </dsp:txBody>
      <dsp:txXfrm>
        <a:off x="3429257" y="3990649"/>
        <a:ext cx="2455728" cy="758381"/>
      </dsp:txXfrm>
    </dsp:sp>
    <dsp:sp modelId="{02C76F96-7EF9-4D6F-BA0F-2D48DB8BBABF}">
      <dsp:nvSpPr>
        <dsp:cNvPr id="0" name=""/>
        <dsp:cNvSpPr/>
      </dsp:nvSpPr>
      <dsp:spPr>
        <a:xfrm flipH="1" flipV="1">
          <a:off x="5334000" y="3543925"/>
          <a:ext cx="822508" cy="82252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896795-3AD3-4BC8-97E4-75A41A023309}">
      <dsp:nvSpPr>
        <dsp:cNvPr id="0" name=""/>
        <dsp:cNvSpPr/>
      </dsp:nvSpPr>
      <dsp:spPr>
        <a:xfrm flipV="1">
          <a:off x="1213451" y="4433476"/>
          <a:ext cx="158146" cy="45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66" tIns="0" rIns="0" bIns="0" numCol="1" spcCol="1270" anchor="t" anchorCtr="0">
          <a:noAutofit/>
        </a:bodyPr>
        <a:lstStyle/>
        <a:p>
          <a:pPr lvl="0" algn="l" defTabSz="800100">
            <a:lnSpc>
              <a:spcPct val="90000"/>
            </a:lnSpc>
            <a:spcBef>
              <a:spcPct val="0"/>
            </a:spcBef>
            <a:spcAft>
              <a:spcPct val="35000"/>
            </a:spcAft>
          </a:pPr>
          <a:endParaRPr lang="en-US" sz="1800" b="1" kern="1200" dirty="0" smtClean="0"/>
        </a:p>
      </dsp:txBody>
      <dsp:txXfrm rot="10800000">
        <a:off x="1213451" y="4433476"/>
        <a:ext cx="158146" cy="45717"/>
      </dsp:txXfrm>
    </dsp:sp>
    <dsp:sp modelId="{05DA58FA-FFFA-47B6-BDE2-051F143C2745}">
      <dsp:nvSpPr>
        <dsp:cNvPr id="0" name=""/>
        <dsp:cNvSpPr/>
      </dsp:nvSpPr>
      <dsp:spPr>
        <a:xfrm>
          <a:off x="1219200" y="1029324"/>
          <a:ext cx="278898" cy="32479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41664B-9979-4079-9E50-EE51BEBC2B3F}">
      <dsp:nvSpPr>
        <dsp:cNvPr id="0" name=""/>
        <dsp:cNvSpPr/>
      </dsp:nvSpPr>
      <dsp:spPr>
        <a:xfrm>
          <a:off x="6" y="1486531"/>
          <a:ext cx="1639814" cy="480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698" tIns="0" rIns="0" bIns="0" numCol="1" spcCol="1270" anchor="t" anchorCtr="0">
          <a:noAutofit/>
        </a:bodyPr>
        <a:lstStyle/>
        <a:p>
          <a:pPr lvl="0" algn="l" defTabSz="800100">
            <a:lnSpc>
              <a:spcPct val="90000"/>
            </a:lnSpc>
            <a:spcBef>
              <a:spcPct val="0"/>
            </a:spcBef>
            <a:spcAft>
              <a:spcPct val="35000"/>
            </a:spcAft>
          </a:pPr>
          <a:r>
            <a:rPr lang="en-US" sz="1800" b="1" kern="1200" dirty="0" smtClean="0"/>
            <a:t>Siloed Architecture</a:t>
          </a:r>
          <a:endParaRPr lang="en-US" sz="1800" b="1" kern="1200" dirty="0"/>
        </a:p>
      </dsp:txBody>
      <dsp:txXfrm>
        <a:off x="6" y="1486531"/>
        <a:ext cx="1639814" cy="480559"/>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50850"/>
          </a:xfrm>
          <a:prstGeom prst="rect">
            <a:avLst/>
          </a:prstGeom>
        </p:spPr>
        <p:txBody>
          <a:bodyPr vert="horz" lIns="91440" tIns="45720" rIns="91440" bIns="45720" rtlCol="0"/>
          <a:lstStyle>
            <a:lvl1pPr algn="r">
              <a:defRPr sz="1200"/>
            </a:lvl1pPr>
          </a:lstStyle>
          <a:p>
            <a:fld id="{909805D8-5A58-451F-A9CB-7FA2815199F8}" type="datetimeFigureOut">
              <a:rPr lang="en-US" smtClean="0"/>
              <a:pPr/>
              <a:t>5/3/16</a:t>
            </a:fld>
            <a:endParaRPr lang="en-US"/>
          </a:p>
        </p:txBody>
      </p:sp>
      <p:sp>
        <p:nvSpPr>
          <p:cNvPr id="4" name="Slide Image Placeholder 3"/>
          <p:cNvSpPr>
            <a:spLocks noGrp="1" noRot="1" noChangeAspect="1"/>
          </p:cNvSpPr>
          <p:nvPr>
            <p:ph type="sldImg" idx="2"/>
          </p:nvPr>
        </p:nvSpPr>
        <p:spPr>
          <a:xfrm>
            <a:off x="1287463" y="674688"/>
            <a:ext cx="4502150" cy="33766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76725"/>
            <a:ext cx="5661025" cy="405288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51863"/>
            <a:ext cx="3067050"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551863"/>
            <a:ext cx="3067050" cy="450850"/>
          </a:xfrm>
          <a:prstGeom prst="rect">
            <a:avLst/>
          </a:prstGeom>
        </p:spPr>
        <p:txBody>
          <a:bodyPr vert="horz" lIns="91440" tIns="45720" rIns="91440" bIns="45720" rtlCol="0" anchor="b"/>
          <a:lstStyle>
            <a:lvl1pPr algn="r">
              <a:defRPr sz="1200"/>
            </a:lvl1pPr>
          </a:lstStyle>
          <a:p>
            <a:fld id="{C47B1340-3E5D-4539-B573-1B556B889CA8}" type="slidenum">
              <a:rPr lang="en-US" smtClean="0"/>
              <a:pPr/>
              <a:t>‹#›</a:t>
            </a:fld>
            <a:endParaRPr lang="en-US"/>
          </a:p>
        </p:txBody>
      </p:sp>
    </p:spTree>
    <p:extLst>
      <p:ext uri="{BB962C8B-B14F-4D97-AF65-F5344CB8AC3E}">
        <p14:creationId xmlns:p14="http://schemas.microsoft.com/office/powerpoint/2010/main" val="1936676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7B1340-3E5D-4539-B573-1B556B889CA8}" type="slidenum">
              <a:rPr lang="en-US" smtClean="0"/>
              <a:pPr/>
              <a:t>1</a:t>
            </a:fld>
            <a:endParaRPr lang="en-US"/>
          </a:p>
        </p:txBody>
      </p:sp>
    </p:spTree>
    <p:extLst>
      <p:ext uri="{BB962C8B-B14F-4D97-AF65-F5344CB8AC3E}">
        <p14:creationId xmlns:p14="http://schemas.microsoft.com/office/powerpoint/2010/main" val="14757487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FAD3419-F09F-4515-B110-5DB26ECBEF81}" type="slidenum">
              <a:rPr lang="en-US" smtClean="0"/>
              <a:pPr/>
              <a:t>11</a:t>
            </a:fld>
            <a:endParaRPr lang="en-US" dirty="0"/>
          </a:p>
        </p:txBody>
      </p:sp>
      <p:sp>
        <p:nvSpPr>
          <p:cNvPr id="3" name="Slide Image Placeholder 2"/>
          <p:cNvSpPr>
            <a:spLocks noGrp="1" noRot="1" noChangeAspect="1"/>
          </p:cNvSpPr>
          <p:nvPr>
            <p:ph type="sldImg"/>
          </p:nvPr>
        </p:nvSpPr>
        <p:spPr/>
      </p:sp>
      <p:sp>
        <p:nvSpPr>
          <p:cNvPr id="4" name="Notes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851627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The original globe artwork is moved over slightly as the image went off the slide. The change did not impact the integrity or flow of the image. Image is GROUPED}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77A8DE6-6B50-094C-8647-96575B0159F4}"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856060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N=1002</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Scale of 1-5 (5 being most important)  Very important slide!  This is what the customer</a:t>
            </a:r>
            <a:r>
              <a:rPr lang="en-US" baseline="0" dirty="0" smtClean="0"/>
              <a:t> deems as the most important features, the goal would be to have your top sat features meet their top features.</a:t>
            </a:r>
            <a:endParaRPr lang="en-US" dirty="0" smtClean="0"/>
          </a:p>
          <a:p>
            <a:r>
              <a:rPr lang="en-US" sz="1200" b="1" i="0" u="none" strike="noStrike" kern="1200" dirty="0" smtClean="0">
                <a:solidFill>
                  <a:schemeClr val="tx1"/>
                </a:solidFill>
                <a:effectLst/>
                <a:latin typeface="+mn-lt"/>
                <a:ea typeface="+mn-ea"/>
                <a:cs typeface="+mn-cs"/>
              </a:rPr>
              <a:t>How important are the following features in deciding what type of support services agreement to purchase for your enterprise?</a:t>
            </a:r>
            <a:r>
              <a:rPr lang="en-US" dirty="0" smtClean="0"/>
              <a:t> </a:t>
            </a:r>
          </a:p>
          <a:p>
            <a:r>
              <a:rPr lang="en-US" sz="1200" b="0" i="0" u="none" strike="noStrike" kern="1200" dirty="0" smtClean="0">
                <a:solidFill>
                  <a:schemeClr val="tx1"/>
                </a:solidFill>
                <a:effectLst/>
                <a:latin typeface="+mn-lt"/>
                <a:ea typeface="+mn-ea"/>
                <a:cs typeface="+mn-cs"/>
              </a:rPr>
              <a:t>Technical expertise of support staff</a:t>
            </a:r>
            <a:r>
              <a:rPr lang="en-US" dirty="0" smtClean="0"/>
              <a:t> </a:t>
            </a:r>
          </a:p>
          <a:p>
            <a:r>
              <a:rPr lang="en-US" sz="1200" b="0" i="0" u="none" strike="noStrike" kern="1200" dirty="0" smtClean="0">
                <a:solidFill>
                  <a:schemeClr val="tx1"/>
                </a:solidFill>
                <a:effectLst/>
                <a:latin typeface="+mn-lt"/>
                <a:ea typeface="+mn-ea"/>
                <a:cs typeface="+mn-cs"/>
              </a:rPr>
              <a:t>Availability of upgrades/updates/patches vendor website)</a:t>
            </a:r>
            <a:r>
              <a:rPr lang="en-US" dirty="0" smtClean="0"/>
              <a:t> </a:t>
            </a:r>
          </a:p>
          <a:p>
            <a:r>
              <a:rPr lang="en-US" sz="1200" b="0" i="0" u="none" strike="noStrike" kern="1200" dirty="0" smtClean="0">
                <a:solidFill>
                  <a:schemeClr val="tx1"/>
                </a:solidFill>
                <a:effectLst/>
                <a:latin typeface="+mn-lt"/>
                <a:ea typeface="+mn-ea"/>
                <a:cs typeface="+mn-cs"/>
              </a:rPr>
              <a:t>Support of operating systems or hypervisors (for servers)</a:t>
            </a:r>
            <a:r>
              <a:rPr lang="en-US" dirty="0" smtClean="0"/>
              <a:t> </a:t>
            </a:r>
          </a:p>
          <a:p>
            <a:r>
              <a:rPr lang="en-US" sz="1200" b="0" i="0" u="none" strike="noStrike" kern="1200" dirty="0" smtClean="0">
                <a:solidFill>
                  <a:schemeClr val="tx1"/>
                </a:solidFill>
                <a:effectLst/>
                <a:latin typeface="+mn-lt"/>
                <a:ea typeface="+mn-ea"/>
                <a:cs typeface="+mn-cs"/>
              </a:rPr>
              <a:t>Price/cost of support</a:t>
            </a:r>
            <a:r>
              <a:rPr lang="en-US" dirty="0" smtClean="0"/>
              <a:t> </a:t>
            </a:r>
            <a:r>
              <a:rPr lang="en-US" sz="1200" b="0" i="0" u="none" strike="noStrike" kern="1200" dirty="0" smtClean="0">
                <a:solidFill>
                  <a:schemeClr val="tx1"/>
                </a:solidFill>
                <a:effectLst/>
                <a:latin typeface="+mn-lt"/>
                <a:ea typeface="+mn-ea"/>
                <a:cs typeface="+mn-cs"/>
              </a:rPr>
              <a:t>Multiple ways to contact support (telephone, email, web chat for incidents)</a:t>
            </a:r>
            <a:r>
              <a:rPr lang="en-US" dirty="0" smtClean="0"/>
              <a:t> </a:t>
            </a:r>
          </a:p>
          <a:p>
            <a:r>
              <a:rPr lang="en-US" sz="1200" b="0" i="0" u="none" strike="noStrike" kern="1200" dirty="0" smtClean="0">
                <a:solidFill>
                  <a:schemeClr val="tx1"/>
                </a:solidFill>
                <a:effectLst/>
                <a:latin typeface="+mn-lt"/>
                <a:ea typeface="+mn-ea"/>
                <a:cs typeface="+mn-cs"/>
              </a:rPr>
              <a:t>Availability of on-line self-support (customer portal with knowledge bases, forums, automated diagnostics)</a:t>
            </a:r>
            <a:r>
              <a:rPr lang="en-US" dirty="0" smtClean="0"/>
              <a:t> </a:t>
            </a:r>
          </a:p>
          <a:p>
            <a:r>
              <a:rPr lang="en-US" sz="1200" b="0" i="0" u="none" strike="noStrike" kern="1200" dirty="0" smtClean="0">
                <a:solidFill>
                  <a:schemeClr val="tx1"/>
                </a:solidFill>
                <a:effectLst/>
                <a:latin typeface="+mn-lt"/>
                <a:ea typeface="+mn-ea"/>
                <a:cs typeface="+mn-cs"/>
              </a:rPr>
              <a:t>Ability to monitor across the entire Hardware environment (including Hardware from multiple vendors)</a:t>
            </a:r>
            <a:r>
              <a:rPr lang="en-US" dirty="0" smtClean="0"/>
              <a:t> </a:t>
            </a:r>
          </a:p>
          <a:p>
            <a:r>
              <a:rPr lang="en-US" sz="1200" b="0" i="0" u="none" strike="noStrike" kern="1200" dirty="0" smtClean="0">
                <a:solidFill>
                  <a:schemeClr val="tx1"/>
                </a:solidFill>
                <a:effectLst/>
                <a:latin typeface="+mn-lt"/>
                <a:ea typeface="+mn-ea"/>
                <a:cs typeface="+mn-cs"/>
              </a:rPr>
              <a:t>Proactive/preventive support services (notifications, health checks)</a:t>
            </a:r>
            <a:r>
              <a:rPr lang="en-US" dirty="0" smtClean="0"/>
              <a:t> </a:t>
            </a:r>
          </a:p>
          <a:p>
            <a:r>
              <a:rPr lang="en-US" sz="1200" b="0" i="0" u="none" strike="noStrike" kern="1200" dirty="0" smtClean="0">
                <a:solidFill>
                  <a:schemeClr val="tx1"/>
                </a:solidFill>
                <a:effectLst/>
                <a:latin typeface="+mn-lt"/>
                <a:ea typeface="+mn-ea"/>
                <a:cs typeface="+mn-cs"/>
              </a:rPr>
              <a:t>Contract management (responsiveness to adds, changes and deletes)</a:t>
            </a:r>
            <a:r>
              <a:rPr lang="en-US" dirty="0" smtClean="0"/>
              <a:t> </a:t>
            </a:r>
          </a:p>
          <a:p>
            <a:r>
              <a:rPr lang="en-US" sz="1200" b="0" i="0" u="none" strike="noStrike" kern="1200" dirty="0" smtClean="0">
                <a:solidFill>
                  <a:schemeClr val="tx1"/>
                </a:solidFill>
                <a:effectLst/>
                <a:latin typeface="+mn-lt"/>
                <a:ea typeface="+mn-ea"/>
                <a:cs typeface="+mn-cs"/>
              </a:rPr>
              <a:t>Remote monitoring and remote access</a:t>
            </a:r>
            <a:r>
              <a:rPr lang="en-US" dirty="0" smtClean="0"/>
              <a:t> </a:t>
            </a:r>
          </a:p>
          <a:p>
            <a:r>
              <a:rPr lang="en-US" sz="1200" b="0" i="0" u="none" strike="noStrike" kern="1200" dirty="0" smtClean="0">
                <a:solidFill>
                  <a:schemeClr val="tx1"/>
                </a:solidFill>
                <a:effectLst/>
                <a:latin typeface="+mn-lt"/>
                <a:ea typeface="+mn-ea"/>
                <a:cs typeface="+mn-cs"/>
              </a:rPr>
              <a:t>Availability of consultative on-site support services (reviews, assessments)</a:t>
            </a:r>
            <a:r>
              <a:rPr lang="en-US" dirty="0" smtClean="0"/>
              <a:t> </a:t>
            </a:r>
          </a:p>
          <a:p>
            <a:r>
              <a:rPr lang="en-US" sz="1200" b="0" i="0" u="none" strike="noStrike" kern="1200" dirty="0" smtClean="0">
                <a:solidFill>
                  <a:schemeClr val="tx1"/>
                </a:solidFill>
                <a:effectLst/>
                <a:latin typeface="+mn-lt"/>
                <a:ea typeface="+mn-ea"/>
                <a:cs typeface="+mn-cs"/>
              </a:rPr>
              <a:t>Single point of contact or a technical account manager</a:t>
            </a:r>
            <a:r>
              <a:rPr lang="en-US" dirty="0" smtClean="0"/>
              <a:t> </a:t>
            </a:r>
          </a:p>
          <a:p>
            <a:r>
              <a:rPr lang="en-US" sz="1200" b="0" i="0" u="none" strike="noStrike" kern="1200" dirty="0" smtClean="0">
                <a:solidFill>
                  <a:schemeClr val="tx1"/>
                </a:solidFill>
                <a:effectLst/>
                <a:latin typeface="+mn-lt"/>
                <a:ea typeface="+mn-ea"/>
                <a:cs typeface="+mn-cs"/>
              </a:rPr>
              <a:t>Ability to provide multi-vendor support</a:t>
            </a:r>
            <a:r>
              <a:rPr lang="en-US" dirty="0" smtClean="0"/>
              <a:t> </a:t>
            </a:r>
          </a:p>
          <a:p>
            <a:r>
              <a:rPr lang="en-US" sz="1200" b="0" i="0" u="none" strike="noStrike" kern="1200" dirty="0" smtClean="0">
                <a:solidFill>
                  <a:schemeClr val="tx1"/>
                </a:solidFill>
                <a:effectLst/>
                <a:latin typeface="+mn-lt"/>
                <a:ea typeface="+mn-ea"/>
                <a:cs typeface="+mn-cs"/>
              </a:rPr>
              <a:t>Ability to report on metrics that demonstrate improvements in support delivery over time (dashboard for tickets)</a:t>
            </a:r>
            <a:r>
              <a:rPr lang="en-US" dirty="0" smtClean="0"/>
              <a:t> </a:t>
            </a:r>
          </a:p>
          <a:p>
            <a:r>
              <a:rPr lang="en-US" sz="1200" b="0" i="0" u="none" strike="noStrike" kern="1200" dirty="0" smtClean="0">
                <a:solidFill>
                  <a:schemeClr val="tx1"/>
                </a:solidFill>
                <a:effectLst/>
                <a:latin typeface="+mn-lt"/>
                <a:ea typeface="+mn-ea"/>
                <a:cs typeface="+mn-cs"/>
              </a:rPr>
              <a:t>Support of legacy systems (older than 6yrs)</a:t>
            </a:r>
            <a:r>
              <a:rPr lang="en-US" dirty="0" smtClean="0"/>
              <a:t> </a:t>
            </a:r>
            <a:endParaRPr lang="en-US" dirty="0"/>
          </a:p>
        </p:txBody>
      </p:sp>
      <p:sp>
        <p:nvSpPr>
          <p:cNvPr id="4" name="Slide Number Placeholder 3"/>
          <p:cNvSpPr>
            <a:spLocks noGrp="1"/>
          </p:cNvSpPr>
          <p:nvPr>
            <p:ph type="sldNum" sz="quarter" idx="10"/>
          </p:nvPr>
        </p:nvSpPr>
        <p:spPr/>
        <p:txBody>
          <a:bodyPr/>
          <a:lstStyle/>
          <a:p>
            <a:fld id="{7EF60E5A-F185-4215-B339-04EB48B0A9B0}" type="slidenum">
              <a:rPr lang="en-US" smtClean="0"/>
              <a:t>13</a:t>
            </a:fld>
            <a:endParaRPr lang="en-US"/>
          </a:p>
        </p:txBody>
      </p:sp>
    </p:spTree>
    <p:extLst>
      <p:ext uri="{BB962C8B-B14F-4D97-AF65-F5344CB8AC3E}">
        <p14:creationId xmlns:p14="http://schemas.microsoft.com/office/powerpoint/2010/main" val="32387167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Lower the value the more the service was</a:t>
            </a:r>
            <a:r>
              <a:rPr lang="en-US" baseline="0" dirty="0" smtClean="0"/>
              <a:t> used.  All vendors need to see reactive remote support used less and proactive used more.  This chart does reveal a move in that direction, Reactive on-site is in the middle of the pack, lets keep moving that to the right.</a:t>
            </a:r>
          </a:p>
          <a:p>
            <a:r>
              <a:rPr lang="en-US" baseline="0" dirty="0" smtClean="0"/>
              <a:t>N=1002</a:t>
            </a:r>
            <a:endParaRPr lang="en-US" dirty="0"/>
          </a:p>
        </p:txBody>
      </p:sp>
      <p:sp>
        <p:nvSpPr>
          <p:cNvPr id="4" name="Slide Number Placeholder 3"/>
          <p:cNvSpPr>
            <a:spLocks noGrp="1"/>
          </p:cNvSpPr>
          <p:nvPr>
            <p:ph type="sldNum" sz="quarter" idx="10"/>
          </p:nvPr>
        </p:nvSpPr>
        <p:spPr/>
        <p:txBody>
          <a:bodyPr/>
          <a:lstStyle/>
          <a:p>
            <a:fld id="{7EF60E5A-F185-4215-B339-04EB48B0A9B0}" type="slidenum">
              <a:rPr lang="en-US" smtClean="0"/>
              <a:t>14</a:t>
            </a:fld>
            <a:endParaRPr lang="en-US"/>
          </a:p>
        </p:txBody>
      </p:sp>
    </p:spTree>
    <p:extLst>
      <p:ext uri="{BB962C8B-B14F-4D97-AF65-F5344CB8AC3E}">
        <p14:creationId xmlns:p14="http://schemas.microsoft.com/office/powerpoint/2010/main" val="21679219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FAD3419-F09F-4515-B110-5DB26ECBEF81}" type="slidenum">
              <a:rPr lang="en-US" smtClean="0"/>
              <a:pPr/>
              <a:t>15</a:t>
            </a:fld>
            <a:endParaRPr lang="en-US" dirty="0"/>
          </a:p>
        </p:txBody>
      </p:sp>
      <p:sp>
        <p:nvSpPr>
          <p:cNvPr id="3" name="Slide Image Placeholder 2"/>
          <p:cNvSpPr>
            <a:spLocks noGrp="1" noRot="1" noChangeAspect="1"/>
          </p:cNvSpPr>
          <p:nvPr>
            <p:ph type="sldImg"/>
          </p:nvPr>
        </p:nvSpPr>
        <p:spPr/>
      </p:sp>
      <p:sp>
        <p:nvSpPr>
          <p:cNvPr id="4" name="Notes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31579914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7B1340-3E5D-4539-B573-1B556B889CA8}" type="slidenum">
              <a:rPr lang="en-US" smtClean="0"/>
              <a:pPr/>
              <a:t>16</a:t>
            </a:fld>
            <a:endParaRPr lang="en-US"/>
          </a:p>
        </p:txBody>
      </p:sp>
    </p:spTree>
    <p:extLst>
      <p:ext uri="{BB962C8B-B14F-4D97-AF65-F5344CB8AC3E}">
        <p14:creationId xmlns:p14="http://schemas.microsoft.com/office/powerpoint/2010/main" val="1892078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FAD3419-F09F-4515-B110-5DB26ECBEF81}" type="slidenum">
              <a:rPr lang="en-US" smtClean="0"/>
              <a:pPr/>
              <a:t>17</a:t>
            </a:fld>
            <a:endParaRPr lang="en-US" dirty="0"/>
          </a:p>
        </p:txBody>
      </p:sp>
      <p:sp>
        <p:nvSpPr>
          <p:cNvPr id="3" name="Slide Image Placeholder 2"/>
          <p:cNvSpPr>
            <a:spLocks noGrp="1" noRot="1" noChangeAspect="1"/>
          </p:cNvSpPr>
          <p:nvPr>
            <p:ph type="sldImg"/>
          </p:nvPr>
        </p:nvSpPr>
        <p:spPr/>
      </p:sp>
      <p:sp>
        <p:nvSpPr>
          <p:cNvPr id="4" name="Notes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3764189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77A8DE6-6B50-094C-8647-96575B0159F4}" type="slidenum">
              <a:rPr lang="en-US" smtClean="0"/>
              <a:pPr/>
              <a:t>18</a:t>
            </a:fld>
            <a:endParaRPr lang="en-US"/>
          </a:p>
        </p:txBody>
      </p:sp>
      <p:sp>
        <p:nvSpPr>
          <p:cNvPr id="6" name="Slide Image Placeholder 5"/>
          <p:cNvSpPr>
            <a:spLocks noGrp="1" noRot="1" noChangeAspect="1"/>
          </p:cNvSpPr>
          <p:nvPr>
            <p:ph type="sldImg"/>
          </p:nvPr>
        </p:nvSpPr>
        <p:spPr/>
      </p:sp>
      <p:sp>
        <p:nvSpPr>
          <p:cNvPr id="7" name="Notes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19819250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The original globe artwork is moved over slightly as the image went off the slide. The change did not impact the integrity or flow of the image. Image is GROUPED}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77A8DE6-6B50-094C-8647-96575B0159F4}"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36010097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FAD3419-F09F-4515-B110-5DB26ECBEF81}" type="slidenum">
              <a:rPr lang="en-US" smtClean="0"/>
              <a:pPr/>
              <a:t>20</a:t>
            </a:fld>
            <a:endParaRPr lang="en-US" dirty="0"/>
          </a:p>
        </p:txBody>
      </p:sp>
      <p:sp>
        <p:nvSpPr>
          <p:cNvPr id="5" name="Slide Image Placeholder 4"/>
          <p:cNvSpPr>
            <a:spLocks noGrp="1" noRot="1" noChangeAspect="1"/>
          </p:cNvSpPr>
          <p:nvPr>
            <p:ph type="sldImg"/>
          </p:nvPr>
        </p:nvSpPr>
        <p:spPr/>
      </p:sp>
      <p:sp>
        <p:nvSpPr>
          <p:cNvPr id="7" name="Notes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2372322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a:t>
            </a:r>
            <a:r>
              <a:rPr lang="en-US" baseline="0" dirty="0" smtClean="0"/>
              <a:t>he original globe artwork </a:t>
            </a:r>
            <a:r>
              <a:rPr lang="en-US" dirty="0" smtClean="0"/>
              <a:t>is moved </a:t>
            </a:r>
            <a:r>
              <a:rPr lang="en-US" baseline="0" dirty="0" smtClean="0"/>
              <a:t>over slightly as the image went off the slide. The change did not impact the integrity or flow of the image. Image is GROUPED}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77A8DE6-6B50-094C-8647-96575B0159F4}"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3755315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7A8DE6-6B50-094C-8647-96575B0159F4}" type="slidenum">
              <a:rPr lang="en-US" smtClean="0"/>
              <a:pPr/>
              <a:t>21</a:t>
            </a:fld>
            <a:endParaRPr lang="en-US"/>
          </a:p>
        </p:txBody>
      </p:sp>
    </p:spTree>
    <p:extLst>
      <p:ext uri="{BB962C8B-B14F-4D97-AF65-F5344CB8AC3E}">
        <p14:creationId xmlns:p14="http://schemas.microsoft.com/office/powerpoint/2010/main" val="7506957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The original globe artwork is moved over slightly as the image went off the slide. The change did not impact the integrity or flow of the image. Image is GROUPED}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77A8DE6-6B50-094C-8647-96575B0159F4}"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27136274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FAD3419-F09F-4515-B110-5DB26ECBEF81}" type="slidenum">
              <a:rPr lang="en-US" smtClean="0"/>
              <a:pPr/>
              <a:t>23</a:t>
            </a:fld>
            <a:endParaRPr lang="en-US" dirty="0"/>
          </a:p>
        </p:txBody>
      </p:sp>
      <p:sp>
        <p:nvSpPr>
          <p:cNvPr id="5" name="Slide Image Placeholder 4"/>
          <p:cNvSpPr>
            <a:spLocks noGrp="1" noRot="1" noChangeAspect="1"/>
          </p:cNvSpPr>
          <p:nvPr>
            <p:ph type="sldImg"/>
          </p:nvPr>
        </p:nvSpPr>
        <p:spPr/>
      </p:sp>
      <p:sp>
        <p:nvSpPr>
          <p:cNvPr id="7" name="Notes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21224864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FAD3419-F09F-4515-B110-5DB26ECBEF81}" type="slidenum">
              <a:rPr lang="en-US" smtClean="0"/>
              <a:pPr/>
              <a:t>24</a:t>
            </a:fld>
            <a:endParaRPr lang="en-US" dirty="0"/>
          </a:p>
        </p:txBody>
      </p:sp>
      <p:sp>
        <p:nvSpPr>
          <p:cNvPr id="3" name="Slide Image Placeholder 2"/>
          <p:cNvSpPr>
            <a:spLocks noGrp="1" noRot="1" noChangeAspect="1"/>
          </p:cNvSpPr>
          <p:nvPr>
            <p:ph type="sldImg"/>
          </p:nvPr>
        </p:nvSpPr>
        <p:spPr/>
      </p:sp>
      <p:sp>
        <p:nvSpPr>
          <p:cNvPr id="4" name="Notes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32155069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77A8DE6-6B50-094C-8647-96575B0159F4}"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val="371915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FAD3419-F09F-4515-B110-5DB26ECBEF81}" type="slidenum">
              <a:rPr lang="en-US" smtClean="0"/>
              <a:pPr/>
              <a:t>3</a:t>
            </a:fld>
            <a:endParaRPr lang="en-US" dirty="0"/>
          </a:p>
        </p:txBody>
      </p:sp>
      <p:sp>
        <p:nvSpPr>
          <p:cNvPr id="3" name="Slide Image Placeholder 2"/>
          <p:cNvSpPr>
            <a:spLocks noGrp="1" noRot="1" noChangeAspect="1"/>
          </p:cNvSpPr>
          <p:nvPr>
            <p:ph type="sldImg"/>
          </p:nvPr>
        </p:nvSpPr>
        <p:spPr/>
      </p:sp>
      <p:sp>
        <p:nvSpPr>
          <p:cNvPr id="4" name="Notes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399085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FAD3419-F09F-4515-B110-5DB26ECBEF81}" type="slidenum">
              <a:rPr lang="en-US" smtClean="0"/>
              <a:pPr/>
              <a:t>4</a:t>
            </a:fld>
            <a:endParaRPr lang="en-US" dirty="0"/>
          </a:p>
        </p:txBody>
      </p:sp>
      <p:sp>
        <p:nvSpPr>
          <p:cNvPr id="3" name="Slide Image Placeholder 2"/>
          <p:cNvSpPr>
            <a:spLocks noGrp="1" noRot="1" noChangeAspect="1"/>
          </p:cNvSpPr>
          <p:nvPr>
            <p:ph type="sldImg"/>
          </p:nvPr>
        </p:nvSpPr>
        <p:spPr/>
      </p:sp>
      <p:sp>
        <p:nvSpPr>
          <p:cNvPr id="4" name="Notes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2055116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FAD3419-F09F-4515-B110-5DB26ECBEF81}" type="slidenum">
              <a:rPr lang="en-US" smtClean="0"/>
              <a:pPr/>
              <a:t>5</a:t>
            </a:fld>
            <a:endParaRPr lang="en-US" dirty="0"/>
          </a:p>
        </p:txBody>
      </p:sp>
      <p:sp>
        <p:nvSpPr>
          <p:cNvPr id="3" name="Slide Image Placeholder 2"/>
          <p:cNvSpPr>
            <a:spLocks noGrp="1" noRot="1" noChangeAspect="1"/>
          </p:cNvSpPr>
          <p:nvPr>
            <p:ph type="sldImg"/>
          </p:nvPr>
        </p:nvSpPr>
        <p:spPr/>
      </p:sp>
      <p:sp>
        <p:nvSpPr>
          <p:cNvPr id="4" name="Notes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820760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dirty="0" smtClean="0"/>
              <a:t>Ease of management/support smaller footprint</a:t>
            </a:r>
          </a:p>
          <a:p>
            <a:r>
              <a:rPr lang="en-US" dirty="0" smtClean="0"/>
              <a:t>Less datacenter support resources needed</a:t>
            </a:r>
          </a:p>
          <a:p>
            <a:r>
              <a:rPr lang="en-US" dirty="0" smtClean="0"/>
              <a:t>Customers note a higher level of overall satisfaction with the solution</a:t>
            </a:r>
          </a:p>
          <a:p>
            <a:r>
              <a:rPr lang="en-US" dirty="0" smtClean="0"/>
              <a:t>Support costs should be lower as a total cost of ownership</a:t>
            </a:r>
          </a:p>
          <a:p>
            <a:r>
              <a:rPr lang="en-US" dirty="0" smtClean="0"/>
              <a:t>Better proactive and preventative services</a:t>
            </a:r>
          </a:p>
          <a:p>
            <a:r>
              <a:rPr lang="en-US" dirty="0" smtClean="0"/>
              <a:t>No finger pointing</a:t>
            </a:r>
          </a:p>
          <a:p>
            <a:r>
              <a:rPr lang="en-US" dirty="0" smtClean="0"/>
              <a:t>Single Point of contact</a:t>
            </a:r>
            <a:endParaRPr lang="en-US" dirty="0"/>
          </a:p>
        </p:txBody>
      </p:sp>
      <p:sp>
        <p:nvSpPr>
          <p:cNvPr id="4" name="Slide Number Placeholder 3"/>
          <p:cNvSpPr>
            <a:spLocks noGrp="1"/>
          </p:cNvSpPr>
          <p:nvPr>
            <p:ph type="sldNum" sz="quarter" idx="10"/>
          </p:nvPr>
        </p:nvSpPr>
        <p:spPr/>
        <p:txBody>
          <a:bodyPr/>
          <a:lstStyle/>
          <a:p>
            <a:fld id="{3BE480B7-67D0-4B31-8743-489FEDB320DF}" type="slidenum">
              <a:rPr lang="en-US" smtClean="0"/>
              <a:pPr/>
              <a:t>6</a:t>
            </a:fld>
            <a:endParaRPr lang="en-US" dirty="0"/>
          </a:p>
        </p:txBody>
      </p:sp>
      <p:sp>
        <p:nvSpPr>
          <p:cNvPr id="6" name="Slide Image Placeholder 5"/>
          <p:cNvSpPr>
            <a:spLocks noGrp="1" noRot="1" noChangeAspect="1"/>
          </p:cNvSpPr>
          <p:nvPr>
            <p:ph type="sldImg"/>
          </p:nvPr>
        </p:nvSpPr>
        <p:spPr/>
      </p:sp>
    </p:spTree>
    <p:extLst>
      <p:ext uri="{BB962C8B-B14F-4D97-AF65-F5344CB8AC3E}">
        <p14:creationId xmlns:p14="http://schemas.microsoft.com/office/powerpoint/2010/main" val="1624438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FAD3419-F09F-4515-B110-5DB26ECBEF81}" type="slidenum">
              <a:rPr lang="en-US" smtClean="0"/>
              <a:pPr/>
              <a:t>8</a:t>
            </a:fld>
            <a:endParaRPr lang="en-US" dirty="0"/>
          </a:p>
        </p:txBody>
      </p:sp>
      <p:sp>
        <p:nvSpPr>
          <p:cNvPr id="3" name="Slide Image Placeholder 2"/>
          <p:cNvSpPr>
            <a:spLocks noGrp="1" noRot="1" noChangeAspect="1"/>
          </p:cNvSpPr>
          <p:nvPr>
            <p:ph type="sldImg"/>
          </p:nvPr>
        </p:nvSpPr>
        <p:spPr/>
      </p:sp>
      <p:sp>
        <p:nvSpPr>
          <p:cNvPr id="4" name="Notes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2699001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The original globe artwork is moved over slightly as the image went off the slide. The change did not impact the integrity or flow of the image. Image is GROUPED}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77A8DE6-6B50-094C-8647-96575B0159F4}"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8889330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FAD3419-F09F-4515-B110-5DB26ECBEF81}" type="slidenum">
              <a:rPr lang="en-US" smtClean="0"/>
              <a:pPr/>
              <a:t>10</a:t>
            </a:fld>
            <a:endParaRPr lang="en-US" dirty="0"/>
          </a:p>
        </p:txBody>
      </p:sp>
      <p:sp>
        <p:nvSpPr>
          <p:cNvPr id="3" name="Slide Image Placeholder 2"/>
          <p:cNvSpPr>
            <a:spLocks noGrp="1" noRot="1" noChangeAspect="1"/>
          </p:cNvSpPr>
          <p:nvPr>
            <p:ph type="sldImg"/>
          </p:nvPr>
        </p:nvSpPr>
        <p:spPr/>
      </p:sp>
      <p:sp>
        <p:nvSpPr>
          <p:cNvPr id="4" name="Notes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300921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eg"/><Relationship Id="rId3" Type="http://schemas.openxmlformats.org/officeDocument/2006/relationships/image" Target="../media/image5.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jpe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3549" y="3429001"/>
            <a:ext cx="8242301" cy="1789552"/>
          </a:xfrm>
        </p:spPr>
        <p:txBody>
          <a:bodyPr anchor="b">
            <a:noAutofit/>
          </a:bodyPr>
          <a:lstStyle>
            <a:lvl1pPr algn="r">
              <a:lnSpc>
                <a:spcPts val="3400"/>
              </a:lnSpc>
              <a:defRPr sz="3200"/>
            </a:lvl1pPr>
          </a:lstStyle>
          <a:p>
            <a:r>
              <a:rPr lang="en-US" dirty="0" smtClean="0"/>
              <a:t>Click to edit Master title style</a:t>
            </a:r>
            <a:endParaRPr lang="en-US" dirty="0"/>
          </a:p>
        </p:txBody>
      </p:sp>
      <p:sp>
        <p:nvSpPr>
          <p:cNvPr id="3" name="Subtitle 2"/>
          <p:cNvSpPr>
            <a:spLocks noGrp="1"/>
          </p:cNvSpPr>
          <p:nvPr>
            <p:ph type="subTitle" idx="1"/>
          </p:nvPr>
        </p:nvSpPr>
        <p:spPr>
          <a:xfrm>
            <a:off x="1788809" y="5218552"/>
            <a:ext cx="6917041" cy="1639447"/>
          </a:xfrm>
        </p:spPr>
        <p:txBody>
          <a:bodyPr anchor="t">
            <a:normAutofit/>
          </a:bodyPr>
          <a:lstStyle>
            <a:lvl1pPr marL="0" indent="0" algn="r">
              <a:lnSpc>
                <a:spcPts val="2660"/>
              </a:lnSpc>
              <a:spcBef>
                <a:spcPts val="0"/>
              </a:spcBef>
              <a:spcAft>
                <a:spcPts val="600"/>
              </a:spcAft>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pic>
        <p:nvPicPr>
          <p:cNvPr id="5" name="Picture 4" descr="new_backgrounds_7g.jpg"/>
          <p:cNvPicPr>
            <a:picLocks noChangeAspect="1"/>
          </p:cNvPicPr>
          <p:nvPr/>
        </p:nvPicPr>
        <p:blipFill>
          <a:blip r:embed="rId2"/>
          <a:srcRect b="12621"/>
          <a:stretch>
            <a:fillRect/>
          </a:stretch>
        </p:blipFill>
        <p:spPr>
          <a:xfrm>
            <a:off x="0" y="0"/>
            <a:ext cx="9144000" cy="3429001"/>
          </a:xfrm>
          <a:prstGeom prst="rect">
            <a:avLst/>
          </a:prstGeom>
        </p:spPr>
      </p:pic>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 IDC   Visit us at IDC.com and follow us on Twitter: @IDC</a:t>
            </a:r>
            <a:endParaRPr lang="en-US" dirty="0"/>
          </a:p>
        </p:txBody>
      </p:sp>
      <p:sp>
        <p:nvSpPr>
          <p:cNvPr id="7" name="Slide Number Placeholder 6"/>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 IDC   Visit us at IDC.com and follow us on Twitter: @IDC</a:t>
            </a:r>
            <a:endParaRPr lang="en-US" dirty="0"/>
          </a:p>
        </p:txBody>
      </p:sp>
      <p:sp>
        <p:nvSpPr>
          <p:cNvPr id="6" name="Slide Number Placeholder 5"/>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4" name="Group 11"/>
          <p:cNvGrpSpPr/>
          <p:nvPr/>
        </p:nvGrpSpPr>
        <p:grpSpPr>
          <a:xfrm rot="5400000">
            <a:off x="-178509" y="6290106"/>
            <a:ext cx="879094" cy="256695"/>
            <a:chOff x="3260468" y="5276893"/>
            <a:chExt cx="879094" cy="256695"/>
          </a:xfrm>
        </p:grpSpPr>
        <p:sp>
          <p:nvSpPr>
            <p:cNvPr id="8" name="Rectangle 7"/>
            <p:cNvSpPr/>
            <p:nvPr userDrawn="1"/>
          </p:nvSpPr>
          <p:spPr>
            <a:xfrm>
              <a:off x="3260468" y="5276893"/>
              <a:ext cx="879094" cy="256695"/>
            </a:xfrm>
            <a:prstGeom prst="rect">
              <a:avLst/>
            </a:prstGeom>
            <a:solidFill>
              <a:srgbClr val="004B8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userDrawn="1"/>
          </p:nvSpPr>
          <p:spPr>
            <a:xfrm>
              <a:off x="4009238" y="5276893"/>
              <a:ext cx="130324" cy="256695"/>
            </a:xfrm>
            <a:prstGeom prst="rect">
              <a:avLst/>
            </a:prstGeom>
            <a:solidFill>
              <a:srgbClr val="6CAED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userDrawn="1"/>
          </p:nvSpPr>
          <p:spPr>
            <a:xfrm>
              <a:off x="3260468" y="5276893"/>
              <a:ext cx="879094" cy="256695"/>
            </a:xfrm>
            <a:prstGeom prst="rect">
              <a:avLst/>
            </a:prstGeom>
            <a:solidFill>
              <a:srgbClr val="004B8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userDrawn="1"/>
          </p:nvSpPr>
          <p:spPr>
            <a:xfrm>
              <a:off x="4009238" y="5276893"/>
              <a:ext cx="130324" cy="256695"/>
            </a:xfrm>
            <a:prstGeom prst="rect">
              <a:avLst/>
            </a:prstGeom>
            <a:solidFill>
              <a:srgbClr val="6CAED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rot="5400000">
            <a:off x="-1441750" y="3396163"/>
            <a:ext cx="3419226" cy="365125"/>
          </a:xfrm>
        </p:spPr>
        <p:txBody>
          <a:bodyPr/>
          <a:lstStyle/>
          <a:p>
            <a:r>
              <a:rPr lang="en-US" smtClean="0"/>
              <a:t>© IDC   Visit us at IDC.com and follow us on Twitter: @IDC</a:t>
            </a:r>
            <a:endParaRPr lang="en-US" dirty="0"/>
          </a:p>
        </p:txBody>
      </p:sp>
      <p:sp>
        <p:nvSpPr>
          <p:cNvPr id="6" name="Slide Number Placeholder 5"/>
          <p:cNvSpPr>
            <a:spLocks noGrp="1"/>
          </p:cNvSpPr>
          <p:nvPr>
            <p:ph type="sldNum" sz="quarter" idx="12"/>
          </p:nvPr>
        </p:nvSpPr>
        <p:spPr>
          <a:xfrm rot="5400000">
            <a:off x="-308001" y="5688415"/>
            <a:ext cx="1165276" cy="365125"/>
          </a:xfrm>
        </p:spPr>
        <p:txBody>
          <a:bodyPr/>
          <a:lstStyle/>
          <a:p>
            <a:fld id="{30879362-658A-E344-B7E9-F19991414F7F}" type="slidenum">
              <a:rPr lang="en-US" smtClean="0"/>
              <a:pPr/>
              <a:t>‹#›</a:t>
            </a:fld>
            <a:endParaRPr lang="en-US" dirty="0"/>
          </a:p>
        </p:txBody>
      </p:sp>
      <p:pic>
        <p:nvPicPr>
          <p:cNvPr id="7" name="Picture 6" descr="idc_logo_small.png"/>
          <p:cNvPicPr>
            <a:picLocks noChangeAspect="1"/>
          </p:cNvPicPr>
          <p:nvPr/>
        </p:nvPicPr>
        <p:blipFill>
          <a:blip r:embed="rId2"/>
          <a:stretch>
            <a:fillRect/>
          </a:stretch>
        </p:blipFill>
        <p:spPr>
          <a:xfrm rot="5400000">
            <a:off x="-265167" y="631254"/>
            <a:ext cx="1069848" cy="356616"/>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7209" y="3429001"/>
            <a:ext cx="8309582" cy="1789552"/>
          </a:xfrm>
        </p:spPr>
        <p:txBody>
          <a:bodyPr anchor="b">
            <a:noAutofit/>
          </a:bodyPr>
          <a:lstStyle>
            <a:lvl1pPr algn="r">
              <a:lnSpc>
                <a:spcPts val="3400"/>
              </a:lnSpc>
              <a:defRPr sz="3200"/>
            </a:lvl1pPr>
          </a:lstStyle>
          <a:p>
            <a:r>
              <a:rPr lang="en-US" smtClean="0"/>
              <a:t>Click to edit Master title style</a:t>
            </a:r>
            <a:endParaRPr lang="en-US" dirty="0"/>
          </a:p>
        </p:txBody>
      </p:sp>
      <p:sp>
        <p:nvSpPr>
          <p:cNvPr id="3" name="Subtitle 2"/>
          <p:cNvSpPr>
            <a:spLocks noGrp="1"/>
          </p:cNvSpPr>
          <p:nvPr>
            <p:ph type="subTitle" idx="1"/>
          </p:nvPr>
        </p:nvSpPr>
        <p:spPr>
          <a:xfrm>
            <a:off x="1788809" y="5218552"/>
            <a:ext cx="6937982" cy="1639447"/>
          </a:xfrm>
        </p:spPr>
        <p:txBody>
          <a:bodyPr anchor="t">
            <a:normAutofit/>
          </a:bodyPr>
          <a:lstStyle>
            <a:lvl1pPr marL="0" indent="0" algn="r">
              <a:lnSpc>
                <a:spcPts val="2660"/>
              </a:lnSpc>
              <a:spcBef>
                <a:spcPts val="0"/>
              </a:spcBef>
              <a:spcAft>
                <a:spcPts val="600"/>
              </a:spcAft>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pic>
        <p:nvPicPr>
          <p:cNvPr id="5" name="Picture 4" descr="new_backgrounds_7g.jpg"/>
          <p:cNvPicPr>
            <a:picLocks noChangeAspect="1"/>
          </p:cNvPicPr>
          <p:nvPr/>
        </p:nvPicPr>
        <p:blipFill>
          <a:blip r:embed="rId2"/>
          <a:srcRect b="12621"/>
          <a:stretch>
            <a:fillRect/>
          </a:stretch>
        </p:blipFill>
        <p:spPr>
          <a:xfrm>
            <a:off x="0" y="0"/>
            <a:ext cx="9144000" cy="3429001"/>
          </a:xfrm>
          <a:prstGeom prst="rect">
            <a:avLst/>
          </a:prstGeom>
        </p:spPr>
      </p:pic>
    </p:spTree>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solidFill>
                  <a:prstClr val="white">
                    <a:lumMod val="75000"/>
                  </a:prstClr>
                </a:solidFill>
              </a:rPr>
              <a:t>© IDC   Visit us at IDC.com and follow us on Twitter: @IDC</a:t>
            </a:r>
            <a:endParaRPr lang="en-US" dirty="0">
              <a:solidFill>
                <a:prstClr val="white">
                  <a:lumMod val="75000"/>
                </a:prstClr>
              </a:solidFill>
            </a:endParaRPr>
          </a:p>
        </p:txBody>
      </p:sp>
      <p:sp>
        <p:nvSpPr>
          <p:cNvPr id="6" name="Slide Number Placeholder 5"/>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background_7_title4.jpg"/>
          <p:cNvPicPr>
            <a:picLocks noChangeAspect="1"/>
          </p:cNvPicPr>
          <p:nvPr/>
        </p:nvPicPr>
        <p:blipFill>
          <a:blip r:embed="rId2"/>
          <a:stretch>
            <a:fillRect/>
          </a:stretch>
        </p:blipFill>
        <p:spPr>
          <a:xfrm>
            <a:off x="0" y="0"/>
            <a:ext cx="9144000" cy="2673350"/>
          </a:xfrm>
          <a:prstGeom prst="rect">
            <a:avLst/>
          </a:prstGeom>
        </p:spPr>
      </p:pic>
      <p:sp>
        <p:nvSpPr>
          <p:cNvPr id="2" name="Title 1"/>
          <p:cNvSpPr>
            <a:spLocks noGrp="1"/>
          </p:cNvSpPr>
          <p:nvPr>
            <p:ph type="title"/>
          </p:nvPr>
        </p:nvSpPr>
        <p:spPr>
          <a:xfrm>
            <a:off x="722313" y="691843"/>
            <a:ext cx="7772400" cy="1696434"/>
          </a:xfrm>
        </p:spPr>
        <p:txBody>
          <a:bodyPr anchor="t">
            <a:normAutofit/>
          </a:bodyPr>
          <a:lstStyle>
            <a:lvl1pPr algn="l">
              <a:defRPr sz="4000" b="1" cap="none">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3572936"/>
            <a:ext cx="7772400" cy="1500187"/>
          </a:xfrm>
        </p:spPr>
        <p:txBody>
          <a:bodyPr anchor="t">
            <a:normAutofit/>
          </a:bodyPr>
          <a:lstStyle>
            <a:lvl1pPr marL="0" indent="0" algn="l">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smtClean="0">
                <a:solidFill>
                  <a:prstClr val="white">
                    <a:lumMod val="75000"/>
                  </a:prstClr>
                </a:solidFill>
              </a:rPr>
              <a:t>© IDC   Visit us at IDC.com and follow us on Twitter: @IDC</a:t>
            </a:r>
            <a:endParaRPr lang="en-US" dirty="0">
              <a:solidFill>
                <a:prstClr val="white">
                  <a:lumMod val="75000"/>
                </a:prstClr>
              </a:solidFill>
            </a:endParaRPr>
          </a:p>
        </p:txBody>
      </p:sp>
      <p:sp>
        <p:nvSpPr>
          <p:cNvPr id="6" name="Slide Number Placeholder 5"/>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smtClean="0">
                <a:solidFill>
                  <a:prstClr val="white">
                    <a:lumMod val="75000"/>
                  </a:prstClr>
                </a:solidFill>
              </a:rPr>
              <a:t>© IDC   Visit us at IDC.com and follow us on Twitter: @IDC</a:t>
            </a:r>
            <a:endParaRPr lang="en-US" dirty="0">
              <a:solidFill>
                <a:prstClr val="white">
                  <a:lumMod val="75000"/>
                </a:prstClr>
              </a:solidFill>
            </a:endParaRPr>
          </a:p>
        </p:txBody>
      </p:sp>
      <p:sp>
        <p:nvSpPr>
          <p:cNvPr id="7" name="Slide Number Placeholder 6"/>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en-US" smtClean="0">
                <a:solidFill>
                  <a:prstClr val="white">
                    <a:lumMod val="75000"/>
                  </a:prstClr>
                </a:solidFill>
              </a:rPr>
              <a:t>© IDC   Visit us at IDC.com and follow us on Twitter: @IDC</a:t>
            </a:r>
            <a:endParaRPr lang="en-US" dirty="0">
              <a:solidFill>
                <a:prstClr val="white">
                  <a:lumMod val="75000"/>
                </a:prstClr>
              </a:solidFill>
            </a:endParaRPr>
          </a:p>
        </p:txBody>
      </p:sp>
      <p:sp>
        <p:nvSpPr>
          <p:cNvPr id="9" name="Slide Number Placeholder 8"/>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smtClean="0">
                <a:solidFill>
                  <a:prstClr val="white">
                    <a:lumMod val="75000"/>
                  </a:prstClr>
                </a:solidFill>
              </a:rPr>
              <a:t>© IDC   Visit us at IDC.com and follow us on Twitter: @IDC</a:t>
            </a:r>
            <a:endParaRPr lang="en-US" dirty="0">
              <a:solidFill>
                <a:prstClr val="white">
                  <a:lumMod val="75000"/>
                </a:prstClr>
              </a:solidFill>
            </a:endParaRPr>
          </a:p>
        </p:txBody>
      </p:sp>
      <p:sp>
        <p:nvSpPr>
          <p:cNvPr id="5" name="Slide Number Placeholder 4"/>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solidFill>
                  <a:prstClr val="white">
                    <a:lumMod val="75000"/>
                  </a:prstClr>
                </a:solidFill>
              </a:rPr>
              <a:t>© IDC   Visit us at IDC.com and follow us on Twitter: @IDC</a:t>
            </a:r>
            <a:endParaRPr lang="en-US" dirty="0">
              <a:solidFill>
                <a:prstClr val="white">
                  <a:lumMod val="75000"/>
                </a:prstClr>
              </a:solidFill>
            </a:endParaRPr>
          </a:p>
        </p:txBody>
      </p:sp>
      <p:sp>
        <p:nvSpPr>
          <p:cNvPr id="4" name="Slide Number Placeholder 3"/>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t>© IDC   Visit us at IDC.com and follow us on Twitter: @IDC</a:t>
            </a:r>
            <a:endParaRPr lang="en-US" dirty="0"/>
          </a:p>
        </p:txBody>
      </p:sp>
      <p:sp>
        <p:nvSpPr>
          <p:cNvPr id="6" name="Slide Number Placeholder 5"/>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8" name="Picture 7" descr="new_background_vert_title.jpg"/>
          <p:cNvPicPr>
            <a:picLocks noChangeAspect="1"/>
          </p:cNvPicPr>
          <p:nvPr/>
        </p:nvPicPr>
        <p:blipFill>
          <a:blip r:embed="rId2"/>
          <a:stretch>
            <a:fillRect/>
          </a:stretch>
        </p:blipFill>
        <p:spPr>
          <a:xfrm>
            <a:off x="0" y="0"/>
            <a:ext cx="3676650" cy="6858000"/>
          </a:xfrm>
          <a:prstGeom prst="rect">
            <a:avLst/>
          </a:prstGeom>
        </p:spPr>
      </p:pic>
      <p:pic>
        <p:nvPicPr>
          <p:cNvPr id="9" name="Picture 8" descr="IDC_logo_white.png"/>
          <p:cNvPicPr>
            <a:picLocks noChangeAspect="1"/>
          </p:cNvPicPr>
          <p:nvPr/>
        </p:nvPicPr>
        <p:blipFill>
          <a:blip r:embed="rId3"/>
          <a:stretch>
            <a:fillRect/>
          </a:stretch>
        </p:blipFill>
        <p:spPr>
          <a:xfrm>
            <a:off x="277288" y="6329820"/>
            <a:ext cx="1340012" cy="432536"/>
          </a:xfrm>
          <a:prstGeom prst="rect">
            <a:avLst/>
          </a:prstGeom>
        </p:spPr>
      </p:pic>
      <p:sp>
        <p:nvSpPr>
          <p:cNvPr id="2" name="Title 1"/>
          <p:cNvSpPr>
            <a:spLocks noGrp="1"/>
          </p:cNvSpPr>
          <p:nvPr>
            <p:ph type="title"/>
          </p:nvPr>
        </p:nvSpPr>
        <p:spPr>
          <a:xfrm>
            <a:off x="315531" y="901521"/>
            <a:ext cx="3008313" cy="2588654"/>
          </a:xfrm>
        </p:spPr>
        <p:txBody>
          <a:bodyPr anchor="t">
            <a:normAutofit/>
          </a:bodyPr>
          <a:lstStyle>
            <a:lvl1pPr marL="0" indent="0" algn="l">
              <a:buFontTx/>
              <a:buNone/>
              <a:defRPr sz="2400" b="1">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838227" y="901521"/>
            <a:ext cx="5111750" cy="4291717"/>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a:xfrm>
            <a:off x="3722316" y="6479551"/>
            <a:ext cx="4434626" cy="365125"/>
          </a:xfrm>
        </p:spPr>
        <p:txBody>
          <a:bodyPr/>
          <a:lstStyle/>
          <a:p>
            <a:r>
              <a:rPr lang="en-US" smtClean="0">
                <a:solidFill>
                  <a:prstClr val="white">
                    <a:lumMod val="75000"/>
                  </a:prstClr>
                </a:solidFill>
              </a:rPr>
              <a:t>© IDC   Visit us at IDC.com and follow us on Twitter: @IDC</a:t>
            </a:r>
            <a:endParaRPr lang="en-US" dirty="0">
              <a:solidFill>
                <a:prstClr val="white">
                  <a:lumMod val="75000"/>
                </a:prstClr>
              </a:solidFill>
            </a:endParaRPr>
          </a:p>
        </p:txBody>
      </p:sp>
      <p:sp>
        <p:nvSpPr>
          <p:cNvPr id="7" name="Slide Number Placeholder 6"/>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1_Content with Caption">
    <p:spTree>
      <p:nvGrpSpPr>
        <p:cNvPr id="1" name=""/>
        <p:cNvGrpSpPr/>
        <p:nvPr/>
      </p:nvGrpSpPr>
      <p:grpSpPr>
        <a:xfrm>
          <a:off x="0" y="0"/>
          <a:ext cx="0" cy="0"/>
          <a:chOff x="0" y="0"/>
          <a:chExt cx="0" cy="0"/>
        </a:xfrm>
      </p:grpSpPr>
      <p:pic>
        <p:nvPicPr>
          <p:cNvPr id="8" name="Picture 7" descr="new_background_vert_title2.jpg"/>
          <p:cNvPicPr>
            <a:picLocks noChangeAspect="1"/>
          </p:cNvPicPr>
          <p:nvPr/>
        </p:nvPicPr>
        <p:blipFill>
          <a:blip r:embed="rId2"/>
          <a:stretch>
            <a:fillRect/>
          </a:stretch>
        </p:blipFill>
        <p:spPr>
          <a:xfrm>
            <a:off x="3684791" y="0"/>
            <a:ext cx="5467350" cy="6858000"/>
          </a:xfrm>
          <a:prstGeom prst="rect">
            <a:avLst/>
          </a:prstGeom>
        </p:spPr>
      </p:pic>
      <p:sp>
        <p:nvSpPr>
          <p:cNvPr id="2" name="Title 1"/>
          <p:cNvSpPr>
            <a:spLocks noGrp="1"/>
          </p:cNvSpPr>
          <p:nvPr>
            <p:ph type="title"/>
          </p:nvPr>
        </p:nvSpPr>
        <p:spPr>
          <a:xfrm>
            <a:off x="4391696" y="541711"/>
            <a:ext cx="4359499" cy="4983325"/>
          </a:xfrm>
        </p:spPr>
        <p:txBody>
          <a:bodyPr anchor="t">
            <a:normAutofit/>
          </a:bodyPr>
          <a:lstStyle>
            <a:lvl1pPr algn="l">
              <a:defRPr sz="2400" b="1">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199509" y="541712"/>
            <a:ext cx="3260686" cy="5584451"/>
          </a:xfrm>
        </p:spPr>
        <p:txBody>
          <a:bodyPr>
            <a:normAutofit/>
          </a:bodyPr>
          <a:lstStyle>
            <a:lvl1pPr>
              <a:defRPr sz="24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a:xfrm>
            <a:off x="3684790" y="6479551"/>
            <a:ext cx="4580115" cy="365125"/>
          </a:xfrm>
        </p:spPr>
        <p:txBody>
          <a:bodyPr/>
          <a:lstStyle>
            <a:lvl1pPr>
              <a:defRPr>
                <a:solidFill>
                  <a:schemeClr val="bg1">
                    <a:lumMod val="85000"/>
                  </a:schemeClr>
                </a:solidFill>
              </a:defRPr>
            </a:lvl1pPr>
          </a:lstStyle>
          <a:p>
            <a:r>
              <a:rPr lang="en-US" dirty="0" smtClean="0">
                <a:solidFill>
                  <a:prstClr val="white">
                    <a:lumMod val="85000"/>
                  </a:prstClr>
                </a:solidFill>
              </a:rPr>
              <a:t>© IDC   Visit us at IDC.com and follow us on Twitter: @IDC</a:t>
            </a:r>
            <a:endParaRPr lang="en-US" dirty="0">
              <a:solidFill>
                <a:prstClr val="white">
                  <a:lumMod val="85000"/>
                </a:prstClr>
              </a:solidFill>
            </a:endParaRPr>
          </a:p>
        </p:txBody>
      </p:sp>
      <p:sp>
        <p:nvSpPr>
          <p:cNvPr id="7" name="Slide Number Placeholder 6"/>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solidFill>
                  <a:prstClr val="white">
                    <a:lumMod val="75000"/>
                  </a:prstClr>
                </a:solidFill>
              </a:rPr>
              <a:t>© IDC   Visit us at IDC.com and follow us on Twitter: @IDC</a:t>
            </a:r>
            <a:endParaRPr lang="en-US" dirty="0">
              <a:solidFill>
                <a:prstClr val="white">
                  <a:lumMod val="75000"/>
                </a:prstClr>
              </a:solidFill>
            </a:endParaRPr>
          </a:p>
        </p:txBody>
      </p:sp>
      <p:sp>
        <p:nvSpPr>
          <p:cNvPr id="7" name="Slide Number Placeholder 6"/>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smtClean="0">
                <a:solidFill>
                  <a:prstClr val="white">
                    <a:lumMod val="75000"/>
                  </a:prstClr>
                </a:solidFill>
              </a:rPr>
              <a:t>© IDC   Visit us at IDC.com and follow us on Twitter: @IDC</a:t>
            </a:r>
            <a:endParaRPr lang="en-US" dirty="0">
              <a:solidFill>
                <a:prstClr val="white">
                  <a:lumMod val="75000"/>
                </a:prstClr>
              </a:solidFill>
            </a:endParaRPr>
          </a:p>
        </p:txBody>
      </p:sp>
      <p:sp>
        <p:nvSpPr>
          <p:cNvPr id="6" name="Slide Number Placeholder 5"/>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4" name="Group 11"/>
          <p:cNvGrpSpPr/>
          <p:nvPr/>
        </p:nvGrpSpPr>
        <p:grpSpPr>
          <a:xfrm rot="5400000">
            <a:off x="-178509" y="6290106"/>
            <a:ext cx="879094" cy="256695"/>
            <a:chOff x="3260468" y="5276893"/>
            <a:chExt cx="879094" cy="256695"/>
          </a:xfrm>
        </p:grpSpPr>
        <p:sp>
          <p:nvSpPr>
            <p:cNvPr id="8" name="Rectangle 7"/>
            <p:cNvSpPr/>
            <p:nvPr userDrawn="1"/>
          </p:nvSpPr>
          <p:spPr>
            <a:xfrm>
              <a:off x="3260468" y="5276893"/>
              <a:ext cx="879094" cy="256695"/>
            </a:xfrm>
            <a:prstGeom prst="rect">
              <a:avLst/>
            </a:prstGeom>
            <a:solidFill>
              <a:srgbClr val="004B8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4009238" y="5276893"/>
              <a:ext cx="130324" cy="256695"/>
            </a:xfrm>
            <a:prstGeom prst="rect">
              <a:avLst/>
            </a:prstGeom>
            <a:solidFill>
              <a:srgbClr val="6CAED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userDrawn="1"/>
          </p:nvSpPr>
          <p:spPr>
            <a:xfrm>
              <a:off x="3260468" y="5276893"/>
              <a:ext cx="879094" cy="256695"/>
            </a:xfrm>
            <a:prstGeom prst="rect">
              <a:avLst/>
            </a:prstGeom>
            <a:solidFill>
              <a:srgbClr val="004B8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userDrawn="1"/>
          </p:nvSpPr>
          <p:spPr>
            <a:xfrm>
              <a:off x="4009238" y="5276893"/>
              <a:ext cx="130324" cy="256695"/>
            </a:xfrm>
            <a:prstGeom prst="rect">
              <a:avLst/>
            </a:prstGeom>
            <a:solidFill>
              <a:srgbClr val="6CAED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gr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rot="5400000">
            <a:off x="-1441750" y="3396163"/>
            <a:ext cx="3419226" cy="365125"/>
          </a:xfrm>
        </p:spPr>
        <p:txBody>
          <a:bodyPr/>
          <a:lstStyle/>
          <a:p>
            <a:r>
              <a:rPr lang="en-US" smtClean="0">
                <a:solidFill>
                  <a:prstClr val="white">
                    <a:lumMod val="75000"/>
                  </a:prstClr>
                </a:solidFill>
              </a:rPr>
              <a:t>© IDC   Visit us at IDC.com and follow us on Twitter: @IDC</a:t>
            </a:r>
            <a:endParaRPr lang="en-US" dirty="0">
              <a:solidFill>
                <a:prstClr val="white">
                  <a:lumMod val="75000"/>
                </a:prstClr>
              </a:solidFill>
            </a:endParaRPr>
          </a:p>
        </p:txBody>
      </p:sp>
      <p:sp>
        <p:nvSpPr>
          <p:cNvPr id="6" name="Slide Number Placeholder 5"/>
          <p:cNvSpPr>
            <a:spLocks noGrp="1"/>
          </p:cNvSpPr>
          <p:nvPr>
            <p:ph type="sldNum" sz="quarter" idx="12"/>
          </p:nvPr>
        </p:nvSpPr>
        <p:spPr>
          <a:xfrm rot="5400000">
            <a:off x="-308001" y="5688415"/>
            <a:ext cx="1165276" cy="365125"/>
          </a:xfrm>
        </p:spPr>
        <p:txBody>
          <a:bodyPr/>
          <a:lstStyle/>
          <a:p>
            <a:fld id="{30879362-658A-E344-B7E9-F19991414F7F}" type="slidenum">
              <a:rPr lang="en-US" smtClean="0"/>
              <a:pPr/>
              <a:t>‹#›</a:t>
            </a:fld>
            <a:endParaRPr lang="en-US" dirty="0"/>
          </a:p>
        </p:txBody>
      </p:sp>
      <p:pic>
        <p:nvPicPr>
          <p:cNvPr id="7" name="Picture 6" descr="idc_logo_small.png"/>
          <p:cNvPicPr>
            <a:picLocks noChangeAspect="1"/>
          </p:cNvPicPr>
          <p:nvPr/>
        </p:nvPicPr>
        <p:blipFill>
          <a:blip r:embed="rId2"/>
          <a:stretch>
            <a:fillRect/>
          </a:stretch>
        </p:blipFill>
        <p:spPr>
          <a:xfrm rot="5400000">
            <a:off x="-265167" y="631254"/>
            <a:ext cx="1069848" cy="356616"/>
          </a:xfrm>
          <a:prstGeom prst="rect">
            <a:avLst/>
          </a:prstGeom>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61938" y="2"/>
            <a:ext cx="7278687" cy="99377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273050" y="1155700"/>
            <a:ext cx="8701088" cy="5367339"/>
          </a:xfrm>
        </p:spPr>
        <p:txBody>
          <a:bodyPr/>
          <a:lstStyle/>
          <a:p>
            <a:endParaRPr lang="en-US" dirty="0"/>
          </a:p>
        </p:txBody>
      </p:sp>
      <p:sp>
        <p:nvSpPr>
          <p:cNvPr id="4" name="Slide Number Placeholder 3"/>
          <p:cNvSpPr>
            <a:spLocks noGrp="1"/>
          </p:cNvSpPr>
          <p:nvPr>
            <p:ph type="sldNum" sz="quarter" idx="10"/>
          </p:nvPr>
        </p:nvSpPr>
        <p:spPr>
          <a:xfrm>
            <a:off x="8081963" y="6626225"/>
            <a:ext cx="908050" cy="457200"/>
          </a:xfrm>
        </p:spPr>
        <p:txBody>
          <a:bodyPr/>
          <a:lstStyle>
            <a:lvl1pPr>
              <a:defRPr/>
            </a:lvl1pPr>
          </a:lstStyle>
          <a:p>
            <a:fld id="{9653FDCB-90C5-4F85-B4F2-331E6ACB11BC}" type="slidenum">
              <a:rPr lang="en-US"/>
              <a:pPr/>
              <a:t>‹#›</a:t>
            </a:fld>
            <a:endParaRPr lang="en-US" dirty="0"/>
          </a:p>
        </p:txBody>
      </p:sp>
    </p:spTree>
    <p:extLst>
      <p:ext uri="{BB962C8B-B14F-4D97-AF65-F5344CB8AC3E}">
        <p14:creationId xmlns:p14="http://schemas.microsoft.com/office/powerpoint/2010/main" val="3527956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background_7_title4.jpg"/>
          <p:cNvPicPr>
            <a:picLocks noChangeAspect="1"/>
          </p:cNvPicPr>
          <p:nvPr/>
        </p:nvPicPr>
        <p:blipFill>
          <a:blip r:embed="rId2"/>
          <a:stretch>
            <a:fillRect/>
          </a:stretch>
        </p:blipFill>
        <p:spPr>
          <a:xfrm>
            <a:off x="0" y="0"/>
            <a:ext cx="9144000" cy="2673350"/>
          </a:xfrm>
          <a:prstGeom prst="rect">
            <a:avLst/>
          </a:prstGeom>
        </p:spPr>
      </p:pic>
      <p:sp>
        <p:nvSpPr>
          <p:cNvPr id="2" name="Title 1"/>
          <p:cNvSpPr>
            <a:spLocks noGrp="1"/>
          </p:cNvSpPr>
          <p:nvPr>
            <p:ph type="title"/>
          </p:nvPr>
        </p:nvSpPr>
        <p:spPr>
          <a:xfrm>
            <a:off x="722313" y="691843"/>
            <a:ext cx="7772400" cy="1696434"/>
          </a:xfrm>
        </p:spPr>
        <p:txBody>
          <a:bodyPr anchor="t">
            <a:normAutofit/>
          </a:bodyPr>
          <a:lstStyle>
            <a:lvl1pPr algn="l">
              <a:defRPr sz="4000" b="1" cap="none">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3572936"/>
            <a:ext cx="7772400" cy="1500187"/>
          </a:xfrm>
        </p:spPr>
        <p:txBody>
          <a:bodyPr anchor="t">
            <a:normAutofit/>
          </a:bodyPr>
          <a:lstStyle>
            <a:lvl1pPr marL="0" indent="0" algn="l">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smtClean="0"/>
              <a:t>© IDC   Visit us at IDC.com and follow us on Twitter: @IDC</a:t>
            </a:r>
            <a:endParaRPr lang="en-US" dirty="0"/>
          </a:p>
        </p:txBody>
      </p:sp>
      <p:sp>
        <p:nvSpPr>
          <p:cNvPr id="6" name="Slide Number Placeholder 5"/>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smtClean="0"/>
              <a:t>© IDC   Visit us at IDC.com and follow us on Twitter: @IDC</a:t>
            </a:r>
            <a:endParaRPr lang="en-US" dirty="0"/>
          </a:p>
        </p:txBody>
      </p:sp>
      <p:sp>
        <p:nvSpPr>
          <p:cNvPr id="7" name="Slide Number Placeholder 6"/>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en-US" smtClean="0"/>
              <a:t>© IDC   Visit us at IDC.com and follow us on Twitter: @IDC</a:t>
            </a:r>
            <a:endParaRPr lang="en-US" dirty="0"/>
          </a:p>
        </p:txBody>
      </p:sp>
      <p:sp>
        <p:nvSpPr>
          <p:cNvPr id="9" name="Slide Number Placeholder 8"/>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smtClean="0"/>
              <a:t>© IDC   Visit us at IDC.com and follow us on Twitter: @IDC</a:t>
            </a:r>
            <a:endParaRPr lang="en-US" dirty="0"/>
          </a:p>
        </p:txBody>
      </p:sp>
      <p:sp>
        <p:nvSpPr>
          <p:cNvPr id="5" name="Slide Number Placeholder 4"/>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 IDC   Visit us at IDC.com and follow us on Twitter: @IDC</a:t>
            </a:r>
            <a:endParaRPr lang="en-US" dirty="0"/>
          </a:p>
        </p:txBody>
      </p:sp>
      <p:sp>
        <p:nvSpPr>
          <p:cNvPr id="4" name="Slide Number Placeholder 3"/>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pic>
        <p:nvPicPr>
          <p:cNvPr id="8" name="Picture 7" descr="new_background_vert_title.jpg"/>
          <p:cNvPicPr>
            <a:picLocks noChangeAspect="1"/>
          </p:cNvPicPr>
          <p:nvPr/>
        </p:nvPicPr>
        <p:blipFill>
          <a:blip r:embed="rId2"/>
          <a:stretch>
            <a:fillRect/>
          </a:stretch>
        </p:blipFill>
        <p:spPr>
          <a:xfrm>
            <a:off x="0" y="0"/>
            <a:ext cx="3676650" cy="6858000"/>
          </a:xfrm>
          <a:prstGeom prst="rect">
            <a:avLst/>
          </a:prstGeom>
        </p:spPr>
      </p:pic>
      <p:pic>
        <p:nvPicPr>
          <p:cNvPr id="9" name="Picture 8" descr="IDC_logo_white.png"/>
          <p:cNvPicPr>
            <a:picLocks noChangeAspect="1"/>
          </p:cNvPicPr>
          <p:nvPr/>
        </p:nvPicPr>
        <p:blipFill>
          <a:blip r:embed="rId3"/>
          <a:stretch>
            <a:fillRect/>
          </a:stretch>
        </p:blipFill>
        <p:spPr>
          <a:xfrm>
            <a:off x="277288" y="6329820"/>
            <a:ext cx="1340012" cy="432536"/>
          </a:xfrm>
          <a:prstGeom prst="rect">
            <a:avLst/>
          </a:prstGeom>
        </p:spPr>
      </p:pic>
      <p:sp>
        <p:nvSpPr>
          <p:cNvPr id="2" name="Title 1"/>
          <p:cNvSpPr>
            <a:spLocks noGrp="1"/>
          </p:cNvSpPr>
          <p:nvPr>
            <p:ph type="title"/>
          </p:nvPr>
        </p:nvSpPr>
        <p:spPr>
          <a:xfrm>
            <a:off x="315531" y="901521"/>
            <a:ext cx="3008313" cy="2588654"/>
          </a:xfrm>
        </p:spPr>
        <p:txBody>
          <a:bodyPr anchor="t">
            <a:normAutofit/>
          </a:bodyPr>
          <a:lstStyle>
            <a:lvl1pPr marL="0" indent="0" algn="l">
              <a:buFontTx/>
              <a:buNone/>
              <a:defRPr sz="2400" b="1">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838227" y="901521"/>
            <a:ext cx="5111750" cy="4291717"/>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a:xfrm>
            <a:off x="3722316" y="6479551"/>
            <a:ext cx="4434626" cy="365125"/>
          </a:xfrm>
        </p:spPr>
        <p:txBody>
          <a:bodyPr/>
          <a:lstStyle/>
          <a:p>
            <a:r>
              <a:rPr lang="en-US" smtClean="0"/>
              <a:t>© IDC   Visit us at IDC.com and follow us on Twitter: @IDC</a:t>
            </a:r>
            <a:endParaRPr lang="en-US" dirty="0"/>
          </a:p>
        </p:txBody>
      </p:sp>
      <p:sp>
        <p:nvSpPr>
          <p:cNvPr id="7" name="Slide Number Placeholder 6"/>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Content with Caption">
    <p:spTree>
      <p:nvGrpSpPr>
        <p:cNvPr id="1" name=""/>
        <p:cNvGrpSpPr/>
        <p:nvPr/>
      </p:nvGrpSpPr>
      <p:grpSpPr>
        <a:xfrm>
          <a:off x="0" y="0"/>
          <a:ext cx="0" cy="0"/>
          <a:chOff x="0" y="0"/>
          <a:chExt cx="0" cy="0"/>
        </a:xfrm>
      </p:grpSpPr>
      <p:pic>
        <p:nvPicPr>
          <p:cNvPr id="8" name="Picture 7" descr="new_background_vert_title2.jpg"/>
          <p:cNvPicPr>
            <a:picLocks noChangeAspect="1"/>
          </p:cNvPicPr>
          <p:nvPr/>
        </p:nvPicPr>
        <p:blipFill>
          <a:blip r:embed="rId2"/>
          <a:stretch>
            <a:fillRect/>
          </a:stretch>
        </p:blipFill>
        <p:spPr>
          <a:xfrm>
            <a:off x="3684791" y="0"/>
            <a:ext cx="5467350" cy="6858000"/>
          </a:xfrm>
          <a:prstGeom prst="rect">
            <a:avLst/>
          </a:prstGeom>
        </p:spPr>
      </p:pic>
      <p:sp>
        <p:nvSpPr>
          <p:cNvPr id="2" name="Title 1"/>
          <p:cNvSpPr>
            <a:spLocks noGrp="1"/>
          </p:cNvSpPr>
          <p:nvPr>
            <p:ph type="title"/>
          </p:nvPr>
        </p:nvSpPr>
        <p:spPr>
          <a:xfrm>
            <a:off x="4391696" y="541711"/>
            <a:ext cx="4359499" cy="4983325"/>
          </a:xfrm>
        </p:spPr>
        <p:txBody>
          <a:bodyPr anchor="t">
            <a:normAutofit/>
          </a:bodyPr>
          <a:lstStyle>
            <a:lvl1pPr algn="l">
              <a:defRPr sz="2400" b="1">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199509" y="541712"/>
            <a:ext cx="3260686" cy="5584451"/>
          </a:xfrm>
        </p:spPr>
        <p:txBody>
          <a:bodyPr>
            <a:normAutofit/>
          </a:bodyPr>
          <a:lstStyle>
            <a:lvl1pPr>
              <a:defRPr sz="24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a:xfrm>
            <a:off x="3684790" y="6479551"/>
            <a:ext cx="4580115" cy="365125"/>
          </a:xfrm>
        </p:spPr>
        <p:txBody>
          <a:bodyPr/>
          <a:lstStyle>
            <a:lvl1pPr>
              <a:defRPr>
                <a:solidFill>
                  <a:schemeClr val="bg1">
                    <a:lumMod val="85000"/>
                  </a:schemeClr>
                </a:solidFill>
              </a:defRPr>
            </a:lvl1pPr>
          </a:lstStyle>
          <a:p>
            <a:r>
              <a:rPr lang="en-US" dirty="0" smtClean="0"/>
              <a:t>© IDC   Visit us at IDC.com and follow us on Twitter: @IDC</a:t>
            </a:r>
            <a:endParaRPr lang="en-US" dirty="0"/>
          </a:p>
        </p:txBody>
      </p:sp>
      <p:sp>
        <p:nvSpPr>
          <p:cNvPr id="7" name="Slide Number Placeholder 6"/>
          <p:cNvSpPr>
            <a:spLocks noGrp="1"/>
          </p:cNvSpPr>
          <p:nvPr>
            <p:ph type="sldNum" sz="quarter" idx="12"/>
          </p:nvPr>
        </p:nvSpPr>
        <p:spPr/>
        <p:txBody>
          <a:bodyPr/>
          <a:lstStyle/>
          <a:p>
            <a:fld id="{30879362-658A-E344-B7E9-F19991414F7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slideLayout" Target="../slideLayouts/slideLayout25.xml"/><Relationship Id="rId14" Type="http://schemas.openxmlformats.org/officeDocument/2006/relationships/theme" Target="../theme/theme2.xml"/><Relationship Id="rId15" Type="http://schemas.openxmlformats.org/officeDocument/2006/relationships/image" Target="../media/image1.png"/><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8264906" y="6498004"/>
            <a:ext cx="879094" cy="256695"/>
          </a:xfrm>
          <a:prstGeom prst="rect">
            <a:avLst/>
          </a:prstGeom>
          <a:solidFill>
            <a:srgbClr val="004B8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8264906" y="6498004"/>
            <a:ext cx="879094" cy="256695"/>
          </a:xfrm>
          <a:prstGeom prst="rect">
            <a:avLst/>
          </a:prstGeom>
          <a:solidFill>
            <a:srgbClr val="004B8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9013676" y="6498004"/>
            <a:ext cx="130324" cy="256695"/>
          </a:xfrm>
          <a:prstGeom prst="rect">
            <a:avLst/>
          </a:prstGeom>
          <a:solidFill>
            <a:srgbClr val="6CAED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9013676" y="6498004"/>
            <a:ext cx="130324" cy="256695"/>
          </a:xfrm>
          <a:prstGeom prst="rect">
            <a:avLst/>
          </a:prstGeom>
          <a:solidFill>
            <a:srgbClr val="6CAED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2354687" y="6479551"/>
            <a:ext cx="4434626" cy="365125"/>
          </a:xfrm>
          <a:prstGeom prst="rect">
            <a:avLst/>
          </a:prstGeom>
        </p:spPr>
        <p:txBody>
          <a:bodyPr vert="horz" lIns="91440" tIns="45720" rIns="91440" bIns="45720" rtlCol="0" anchor="ctr"/>
          <a:lstStyle>
            <a:lvl1pPr algn="ctr">
              <a:defRPr sz="800">
                <a:solidFill>
                  <a:schemeClr val="bg1">
                    <a:lumMod val="75000"/>
                  </a:schemeClr>
                </a:solidFill>
              </a:defRPr>
            </a:lvl1pPr>
          </a:lstStyle>
          <a:p>
            <a:r>
              <a:rPr lang="en-US" smtClean="0"/>
              <a:t>© IDC   Visit us at IDC.com and follow us on Twitter: @IDC</a:t>
            </a:r>
            <a:endParaRPr lang="en-US" dirty="0"/>
          </a:p>
        </p:txBody>
      </p:sp>
      <p:sp>
        <p:nvSpPr>
          <p:cNvPr id="6" name="Slide Number Placeholder 5"/>
          <p:cNvSpPr>
            <a:spLocks noGrp="1"/>
          </p:cNvSpPr>
          <p:nvPr>
            <p:ph type="sldNum" sz="quarter" idx="4"/>
          </p:nvPr>
        </p:nvSpPr>
        <p:spPr>
          <a:xfrm>
            <a:off x="8229600" y="6430705"/>
            <a:ext cx="457200" cy="365125"/>
          </a:xfrm>
          <a:prstGeom prst="rect">
            <a:avLst/>
          </a:prstGeom>
        </p:spPr>
        <p:txBody>
          <a:bodyPr vert="horz" lIns="91440" tIns="45720" rIns="91440" bIns="45720" rtlCol="0" anchor="ctr"/>
          <a:lstStyle>
            <a:lvl1pPr algn="r">
              <a:defRPr sz="1000">
                <a:solidFill>
                  <a:srgbClr val="FFFFFF"/>
                </a:solidFill>
              </a:defRPr>
            </a:lvl1pPr>
          </a:lstStyle>
          <a:p>
            <a:fld id="{30879362-658A-E344-B7E9-F19991414F7F}" type="slidenum">
              <a:rPr lang="en-US" smtClean="0"/>
              <a:pPr/>
              <a:t>‹#›</a:t>
            </a:fld>
            <a:endParaRPr lang="en-US"/>
          </a:p>
        </p:txBody>
      </p:sp>
      <p:pic>
        <p:nvPicPr>
          <p:cNvPr id="11" name="Picture 10" descr="IDC_logo.png"/>
          <p:cNvPicPr>
            <a:picLocks noChangeAspect="1"/>
          </p:cNvPicPr>
          <p:nvPr/>
        </p:nvPicPr>
        <p:blipFill>
          <a:blip r:embed="rId14"/>
          <a:stretch>
            <a:fillRect/>
          </a:stretch>
        </p:blipFill>
        <p:spPr>
          <a:xfrm>
            <a:off x="276473" y="6347018"/>
            <a:ext cx="1347611" cy="443965"/>
          </a:xfrm>
          <a:prstGeom prst="rect">
            <a:avLst/>
          </a:prstGeom>
        </p:spPr>
      </p:pic>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hf hdr="0" dt="0"/>
  <p:txStyles>
    <p:titleStyle>
      <a:lvl1pPr algn="l" defTabSz="457200" rtl="0" eaLnBrk="1" latinLnBrk="0" hangingPunct="1">
        <a:spcBef>
          <a:spcPct val="0"/>
        </a:spcBef>
        <a:buNone/>
        <a:defRPr sz="4000" kern="1200">
          <a:solidFill>
            <a:schemeClr val="tx2"/>
          </a:solidFill>
          <a:latin typeface="+mj-lt"/>
          <a:ea typeface="+mj-ea"/>
          <a:cs typeface="+mj-cs"/>
        </a:defRPr>
      </a:lvl1pPr>
    </p:titleStyle>
    <p:bodyStyle>
      <a:lvl1pPr marL="342900" indent="-342900" algn="l" defTabSz="457200" rtl="0" eaLnBrk="1" latinLnBrk="0" hangingPunct="1">
        <a:spcBef>
          <a:spcPct val="20000"/>
        </a:spcBef>
        <a:buClr>
          <a:schemeClr val="tx2"/>
        </a:buClr>
        <a:buFont typeface="Wingdings" charset="2"/>
        <a:buChar char="§"/>
        <a:defRPr sz="2800" kern="1200">
          <a:solidFill>
            <a:schemeClr val="tx1"/>
          </a:solidFill>
          <a:latin typeface="+mn-lt"/>
          <a:ea typeface="+mn-ea"/>
          <a:cs typeface="+mn-cs"/>
        </a:defRPr>
      </a:lvl1pPr>
      <a:lvl2pPr marL="742950" indent="-285750" algn="l" defTabSz="457200" rtl="0" eaLnBrk="1" latinLnBrk="0" hangingPunct="1">
        <a:spcBef>
          <a:spcPct val="20000"/>
        </a:spcBef>
        <a:buClr>
          <a:schemeClr val="bg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bg2"/>
        </a:buClr>
        <a:buSzPct val="74000"/>
        <a:buFont typeface="Wingdings" charset="2"/>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Clr>
          <a:schemeClr val="bg2"/>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Clr>
          <a:schemeClr val="bg2"/>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8264906" y="6498004"/>
            <a:ext cx="879094" cy="256695"/>
          </a:xfrm>
          <a:prstGeom prst="rect">
            <a:avLst/>
          </a:prstGeom>
          <a:solidFill>
            <a:srgbClr val="004B8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8264906" y="6498004"/>
            <a:ext cx="879094" cy="256695"/>
          </a:xfrm>
          <a:prstGeom prst="rect">
            <a:avLst/>
          </a:prstGeom>
          <a:solidFill>
            <a:srgbClr val="004B8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9013676" y="6498004"/>
            <a:ext cx="130324" cy="256695"/>
          </a:xfrm>
          <a:prstGeom prst="rect">
            <a:avLst/>
          </a:prstGeom>
          <a:solidFill>
            <a:srgbClr val="6CAED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9013676" y="6498004"/>
            <a:ext cx="130324" cy="256695"/>
          </a:xfrm>
          <a:prstGeom prst="rect">
            <a:avLst/>
          </a:prstGeom>
          <a:solidFill>
            <a:srgbClr val="6CAED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2354687" y="6479551"/>
            <a:ext cx="4434626" cy="365125"/>
          </a:xfrm>
          <a:prstGeom prst="rect">
            <a:avLst/>
          </a:prstGeom>
        </p:spPr>
        <p:txBody>
          <a:bodyPr vert="horz" lIns="91440" tIns="45720" rIns="91440" bIns="45720" rtlCol="0" anchor="ctr"/>
          <a:lstStyle>
            <a:lvl1pPr algn="ctr">
              <a:defRPr sz="800">
                <a:solidFill>
                  <a:schemeClr val="bg1">
                    <a:lumMod val="75000"/>
                  </a:schemeClr>
                </a:solidFill>
              </a:defRPr>
            </a:lvl1pPr>
          </a:lstStyle>
          <a:p>
            <a:r>
              <a:rPr lang="en-US" smtClean="0">
                <a:solidFill>
                  <a:prstClr val="white">
                    <a:lumMod val="75000"/>
                  </a:prstClr>
                </a:solidFill>
              </a:rPr>
              <a:t>© IDC   Visit us at IDC.com and follow us on Twitter: @IDC</a:t>
            </a:r>
            <a:endParaRPr lang="en-US" dirty="0">
              <a:solidFill>
                <a:prstClr val="white">
                  <a:lumMod val="75000"/>
                </a:prstClr>
              </a:solidFill>
            </a:endParaRPr>
          </a:p>
        </p:txBody>
      </p:sp>
      <p:sp>
        <p:nvSpPr>
          <p:cNvPr id="6" name="Slide Number Placeholder 5"/>
          <p:cNvSpPr>
            <a:spLocks noGrp="1"/>
          </p:cNvSpPr>
          <p:nvPr>
            <p:ph type="sldNum" sz="quarter" idx="4"/>
          </p:nvPr>
        </p:nvSpPr>
        <p:spPr>
          <a:xfrm>
            <a:off x="8200570" y="6430705"/>
            <a:ext cx="486229" cy="365125"/>
          </a:xfrm>
          <a:prstGeom prst="rect">
            <a:avLst/>
          </a:prstGeom>
        </p:spPr>
        <p:txBody>
          <a:bodyPr vert="horz" lIns="91440" tIns="45720" rIns="91440" bIns="45720" rtlCol="0" anchor="ctr"/>
          <a:lstStyle>
            <a:lvl1pPr algn="r">
              <a:defRPr sz="1000">
                <a:solidFill>
                  <a:srgbClr val="FFFFFF"/>
                </a:solidFill>
              </a:defRPr>
            </a:lvl1pPr>
          </a:lstStyle>
          <a:p>
            <a:fld id="{30879362-658A-E344-B7E9-F19991414F7F}" type="slidenum">
              <a:rPr lang="en-US" smtClean="0"/>
              <a:pPr/>
              <a:t>‹#›</a:t>
            </a:fld>
            <a:endParaRPr lang="en-US"/>
          </a:p>
        </p:txBody>
      </p:sp>
      <p:pic>
        <p:nvPicPr>
          <p:cNvPr id="11" name="Picture 10" descr="IDC_logo.png"/>
          <p:cNvPicPr>
            <a:picLocks noChangeAspect="1"/>
          </p:cNvPicPr>
          <p:nvPr/>
        </p:nvPicPr>
        <p:blipFill>
          <a:blip r:embed="rId15"/>
          <a:stretch>
            <a:fillRect/>
          </a:stretch>
        </p:blipFill>
        <p:spPr>
          <a:xfrm>
            <a:off x="276473" y="6347018"/>
            <a:ext cx="1347611" cy="443965"/>
          </a:xfrm>
          <a:prstGeom prst="rect">
            <a:avLst/>
          </a:prstGeom>
        </p:spPr>
      </p:pic>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hf hdr="0" dt="0"/>
  <p:txStyles>
    <p:titleStyle>
      <a:lvl1pPr algn="l" defTabSz="457200" rtl="0" eaLnBrk="1" latinLnBrk="0" hangingPunct="1">
        <a:spcBef>
          <a:spcPct val="0"/>
        </a:spcBef>
        <a:buNone/>
        <a:defRPr sz="4000" kern="1200">
          <a:solidFill>
            <a:schemeClr val="tx2"/>
          </a:solidFill>
          <a:latin typeface="+mj-lt"/>
          <a:ea typeface="+mj-ea"/>
          <a:cs typeface="+mj-cs"/>
        </a:defRPr>
      </a:lvl1pPr>
    </p:titleStyle>
    <p:bodyStyle>
      <a:lvl1pPr marL="342900" indent="-342900" algn="l" defTabSz="457200" rtl="0" eaLnBrk="1" latinLnBrk="0" hangingPunct="1">
        <a:spcBef>
          <a:spcPct val="20000"/>
        </a:spcBef>
        <a:buClr>
          <a:schemeClr val="tx2"/>
        </a:buClr>
        <a:buFont typeface="Wingdings" charset="2"/>
        <a:buChar char="§"/>
        <a:defRPr sz="2800" kern="1200">
          <a:solidFill>
            <a:schemeClr val="tx1"/>
          </a:solidFill>
          <a:latin typeface="+mn-lt"/>
          <a:ea typeface="+mn-ea"/>
          <a:cs typeface="+mn-cs"/>
        </a:defRPr>
      </a:lvl1pPr>
      <a:lvl2pPr marL="742950" indent="-285750" algn="l" defTabSz="457200" rtl="0" eaLnBrk="1" latinLnBrk="0" hangingPunct="1">
        <a:spcBef>
          <a:spcPct val="20000"/>
        </a:spcBef>
        <a:buClr>
          <a:schemeClr val="bg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bg2"/>
        </a:buClr>
        <a:buSzPct val="74000"/>
        <a:buFont typeface="Wingdings" charset="2"/>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Clr>
          <a:schemeClr val="bg2"/>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Clr>
          <a:schemeClr val="bg2"/>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 Id="rId3" Type="http://schemas.openxmlformats.org/officeDocument/2006/relationships/chart" Target="../charts/char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3.xml"/><Relationship Id="rId3" Type="http://schemas.openxmlformats.org/officeDocument/2006/relationships/chart" Target="../charts/char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 Id="rId3" Type="http://schemas.openxmlformats.org/officeDocument/2006/relationships/image" Target="../media/image12.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3" Type="http://schemas.openxmlformats.org/officeDocument/2006/relationships/image" Target="../media/image13.wmf"/><Relationship Id="rId4" Type="http://schemas.openxmlformats.org/officeDocument/2006/relationships/image" Target="../media/image14.wmf"/><Relationship Id="rId5" Type="http://schemas.openxmlformats.org/officeDocument/2006/relationships/image" Target="../media/image15.png"/><Relationship Id="rId6" Type="http://schemas.openxmlformats.org/officeDocument/2006/relationships/image" Target="../media/image16.png"/><Relationship Id="rId7" Type="http://schemas.openxmlformats.org/officeDocument/2006/relationships/image" Target="../media/image17.png"/><Relationship Id="rId8"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email@idc.com" TargetMode="External"/><Relationship Id="rId4" Type="http://schemas.openxmlformats.org/officeDocument/2006/relationships/image" Target="../media/image19.jpeg"/><Relationship Id="rId5" Type="http://schemas.openxmlformats.org/officeDocument/2006/relationships/image" Target="../media/image20.png"/><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png"/><Relationship Id="rId5" Type="http://schemas.openxmlformats.org/officeDocument/2006/relationships/image" Target="../media/image10.png"/><Relationship Id="rId6" Type="http://schemas.openxmlformats.org/officeDocument/2006/relationships/image" Target="../media/image11.png"/><Relationship Id="rId1" Type="http://schemas.openxmlformats.org/officeDocument/2006/relationships/slideLayout" Target="../slideLayouts/slideLayout2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Mega Trends</a:t>
            </a:r>
            <a:br>
              <a:rPr lang="en-US" dirty="0" smtClean="0"/>
            </a:br>
            <a:r>
              <a:rPr lang="en-US" i="1" dirty="0" smtClean="0"/>
              <a:t>Worldwide Hardware Support and Deployment Services, 2016</a:t>
            </a:r>
            <a:endParaRPr lang="en-US" dirty="0"/>
          </a:p>
        </p:txBody>
      </p:sp>
      <p:sp>
        <p:nvSpPr>
          <p:cNvPr id="3" name="Subtitle 2"/>
          <p:cNvSpPr>
            <a:spLocks noGrp="1"/>
          </p:cNvSpPr>
          <p:nvPr>
            <p:ph type="subTitle" idx="1"/>
          </p:nvPr>
        </p:nvSpPr>
        <p:spPr/>
        <p:txBody>
          <a:bodyPr>
            <a:normAutofit/>
          </a:bodyPr>
          <a:lstStyle/>
          <a:p>
            <a:pPr>
              <a:lnSpc>
                <a:spcPct val="100000"/>
              </a:lnSpc>
            </a:pPr>
            <a:r>
              <a:rPr lang="en-US" dirty="0" smtClean="0"/>
              <a:t>Rob Brothers</a:t>
            </a:r>
          </a:p>
          <a:p>
            <a:pPr>
              <a:lnSpc>
                <a:spcPct val="100000"/>
              </a:lnSpc>
            </a:pPr>
            <a:r>
              <a:rPr lang="en-US" sz="2000" b="1" dirty="0" smtClean="0"/>
              <a:t>Vice President</a:t>
            </a:r>
          </a:p>
          <a:p>
            <a:pPr>
              <a:lnSpc>
                <a:spcPct val="100000"/>
              </a:lnSpc>
            </a:pPr>
            <a:r>
              <a:rPr lang="en-US" sz="2000" b="1" dirty="0" smtClean="0"/>
              <a:t>April 1, 2016</a:t>
            </a:r>
            <a:endParaRPr lang="en-US" sz="2000" b="1"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a:xfrm>
            <a:off x="457200" y="0"/>
            <a:ext cx="8229600" cy="1143000"/>
          </a:xfrm>
        </p:spPr>
        <p:txBody>
          <a:bodyPr>
            <a:normAutofit/>
          </a:bodyPr>
          <a:lstStyle/>
          <a:p>
            <a:r>
              <a:rPr lang="en-US" sz="3200" dirty="0"/>
              <a:t>Competitive </a:t>
            </a:r>
            <a:r>
              <a:rPr lang="en-US" sz="3200" dirty="0" smtClean="0"/>
              <a:t>Landscape:</a:t>
            </a:r>
            <a:r>
              <a:rPr lang="en-US" sz="3200" dirty="0"/>
              <a:t/>
            </a:r>
            <a:br>
              <a:rPr lang="en-US" sz="3200" dirty="0"/>
            </a:br>
            <a:r>
              <a:rPr lang="en-US" sz="3200" dirty="0" smtClean="0"/>
              <a:t>HW deploy/support </a:t>
            </a:r>
            <a:r>
              <a:rPr lang="en-US" sz="3200" dirty="0"/>
              <a:t>services market shares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25679737"/>
              </p:ext>
            </p:extLst>
          </p:nvPr>
        </p:nvGraphicFramePr>
        <p:xfrm>
          <a:off x="350983" y="1228438"/>
          <a:ext cx="8396863" cy="4933034"/>
        </p:xfrm>
        <a:graphic>
          <a:graphicData uri="http://schemas.openxmlformats.org/drawingml/2006/table">
            <a:tbl>
              <a:tblPr firstRow="1" bandRow="1">
                <a:tableStyleId>{00A15C55-8517-42AA-B614-E9B94910E393}</a:tableStyleId>
              </a:tblPr>
              <a:tblGrid>
                <a:gridCol w="2585353"/>
                <a:gridCol w="1937170"/>
                <a:gridCol w="1937170"/>
                <a:gridCol w="1937170"/>
              </a:tblGrid>
              <a:tr h="658193">
                <a:tc gridSpan="4">
                  <a:txBody>
                    <a:bodyPr/>
                    <a:lstStyle/>
                    <a:p>
                      <a:r>
                        <a:rPr lang="en-US" sz="1900" dirty="0" smtClean="0">
                          <a:solidFill>
                            <a:schemeClr val="tx2"/>
                          </a:solidFill>
                        </a:rPr>
                        <a:t>Support and Deployment Services Revenue </a:t>
                      </a:r>
                      <a:r>
                        <a:rPr lang="en-US" sz="1900" baseline="0" dirty="0" smtClean="0">
                          <a:solidFill>
                            <a:schemeClr val="tx2"/>
                          </a:solidFill>
                        </a:rPr>
                        <a:t> by Top 10 Vendor, 2014 vs 2015</a:t>
                      </a:r>
                    </a:p>
                  </a:txBody>
                  <a:tcPr/>
                </a:tc>
                <a:tc hMerge="1">
                  <a:txBody>
                    <a:bodyPr/>
                    <a:lstStyle/>
                    <a:p>
                      <a:endParaRPr lang="en-US"/>
                    </a:p>
                  </a:txBody>
                  <a:tcPr/>
                </a:tc>
                <a:tc hMerge="1">
                  <a:txBody>
                    <a:bodyPr/>
                    <a:lstStyle/>
                    <a:p>
                      <a:endParaRPr lang="en-US"/>
                    </a:p>
                  </a:txBody>
                  <a:tcPr/>
                </a:tc>
                <a:tc hMerge="1">
                  <a:txBody>
                    <a:bodyPr/>
                    <a:lstStyle/>
                    <a:p>
                      <a:endParaRPr lang="en-US" dirty="0">
                        <a:solidFill>
                          <a:schemeClr val="tx2"/>
                        </a:solidFill>
                      </a:endParaRPr>
                    </a:p>
                  </a:txBody>
                  <a:tcPr>
                    <a:solidFill>
                      <a:schemeClr val="tx1"/>
                    </a:solidFill>
                  </a:tcPr>
                </a:tc>
              </a:tr>
              <a:tr h="371599">
                <a:tc>
                  <a:txBody>
                    <a:bodyPr/>
                    <a:lstStyle/>
                    <a:p>
                      <a:pPr algn="l" fontAlgn="ctr"/>
                      <a:endParaRPr lang="en-US" sz="1600" b="0" i="0" u="none" strike="noStrike" dirty="0">
                        <a:solidFill>
                          <a:schemeClr val="bg1"/>
                        </a:solidFill>
                        <a:latin typeface="Calibri"/>
                      </a:endParaRPr>
                    </a:p>
                  </a:txBody>
                  <a:tcPr marL="9525" marR="9525" marT="9525" marB="0" anchor="ctr">
                    <a:solidFill>
                      <a:schemeClr val="tx2"/>
                    </a:solidFill>
                  </a:tcPr>
                </a:tc>
                <a:tc>
                  <a:txBody>
                    <a:bodyPr/>
                    <a:lstStyle/>
                    <a:p>
                      <a:pPr algn="ctr" fontAlgn="ctr"/>
                      <a:r>
                        <a:rPr lang="en-US" sz="1600" b="0" i="0" u="none" strike="noStrike" dirty="0" smtClean="0">
                          <a:solidFill>
                            <a:schemeClr val="bg1"/>
                          </a:solidFill>
                          <a:latin typeface="Calibri"/>
                        </a:rPr>
                        <a:t>2014</a:t>
                      </a:r>
                    </a:p>
                  </a:txBody>
                  <a:tcPr marL="9525" marR="9525" marT="9525" marB="0" anchor="ctr">
                    <a:solidFill>
                      <a:schemeClr val="tx2"/>
                    </a:solidFill>
                  </a:tcPr>
                </a:tc>
                <a:tc>
                  <a:txBody>
                    <a:bodyPr/>
                    <a:lstStyle/>
                    <a:p>
                      <a:pPr algn="ctr" fontAlgn="ctr"/>
                      <a:r>
                        <a:rPr lang="en-US" sz="1600" b="0" i="0" u="none" strike="noStrike" dirty="0" smtClean="0">
                          <a:solidFill>
                            <a:schemeClr val="bg1"/>
                          </a:solidFill>
                          <a:latin typeface="Calibri"/>
                        </a:rPr>
                        <a:t>2015</a:t>
                      </a:r>
                      <a:endParaRPr lang="en-US" sz="1600" b="0" i="0" u="none" strike="noStrike" dirty="0">
                        <a:solidFill>
                          <a:schemeClr val="bg1"/>
                        </a:solidFill>
                        <a:latin typeface="Calibri"/>
                      </a:endParaRPr>
                    </a:p>
                  </a:txBody>
                  <a:tcPr marL="9525" marR="9525" marT="9525" marB="0" anchor="ctr">
                    <a:solidFill>
                      <a:schemeClr val="tx2"/>
                    </a:solidFill>
                  </a:tcPr>
                </a:tc>
                <a:tc>
                  <a:txBody>
                    <a:bodyPr/>
                    <a:lstStyle/>
                    <a:p>
                      <a:pPr algn="ctr" fontAlgn="b"/>
                      <a:r>
                        <a:rPr lang="en-US" sz="1600" b="0" i="0" u="none" strike="noStrike" dirty="0" smtClean="0">
                          <a:solidFill>
                            <a:schemeClr val="bg1"/>
                          </a:solidFill>
                          <a:latin typeface="Calibri"/>
                        </a:rPr>
                        <a:t>Growth</a:t>
                      </a:r>
                      <a:endParaRPr lang="en-US" sz="1600" b="0" i="0" u="none" strike="noStrike" dirty="0">
                        <a:solidFill>
                          <a:schemeClr val="bg1"/>
                        </a:solidFill>
                        <a:latin typeface="Calibri"/>
                      </a:endParaRPr>
                    </a:p>
                  </a:txBody>
                  <a:tcPr marL="9525" marR="9525" marT="9525" marB="0" anchor="ctr">
                    <a:solidFill>
                      <a:schemeClr val="tx2"/>
                    </a:solidFill>
                  </a:tcPr>
                </a:tc>
              </a:tr>
              <a:tr h="371599">
                <a:tc>
                  <a:txBody>
                    <a:bodyPr/>
                    <a:lstStyle/>
                    <a:p>
                      <a:pPr algn="l" fontAlgn="t"/>
                      <a:r>
                        <a:rPr lang="en-US" sz="1800" b="0" i="0" u="none" strike="noStrike">
                          <a:solidFill>
                            <a:schemeClr val="bg1"/>
                          </a:solidFill>
                          <a:effectLst/>
                          <a:latin typeface="Calibri" panose="020F0502020204030204" pitchFamily="34" charset="0"/>
                        </a:rPr>
                        <a:t>Cisco</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7,228.811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7,346.539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1.60%</a:t>
                      </a:r>
                    </a:p>
                  </a:txBody>
                  <a:tcPr marL="9525" marR="9525" marT="9525" marB="0" anchor="b">
                    <a:solidFill>
                      <a:schemeClr val="tx2"/>
                    </a:solidFill>
                  </a:tcPr>
                </a:tc>
              </a:tr>
              <a:tr h="371599">
                <a:tc>
                  <a:txBody>
                    <a:bodyPr/>
                    <a:lstStyle/>
                    <a:p>
                      <a:pPr algn="l" fontAlgn="t"/>
                      <a:r>
                        <a:rPr lang="en-US" sz="1800" b="0" i="0" u="none" strike="noStrike">
                          <a:solidFill>
                            <a:schemeClr val="bg1"/>
                          </a:solidFill>
                          <a:effectLst/>
                          <a:latin typeface="Calibri" panose="020F0502020204030204" pitchFamily="34" charset="0"/>
                        </a:rPr>
                        <a:t>IBM</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7,672.737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6,897.793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-11.23%</a:t>
                      </a:r>
                    </a:p>
                  </a:txBody>
                  <a:tcPr marL="9525" marR="9525" marT="9525" marB="0" anchor="b">
                    <a:solidFill>
                      <a:schemeClr val="tx2"/>
                    </a:solidFill>
                  </a:tcPr>
                </a:tc>
              </a:tr>
              <a:tr h="371599">
                <a:tc>
                  <a:txBody>
                    <a:bodyPr/>
                    <a:lstStyle/>
                    <a:p>
                      <a:pPr algn="l" fontAlgn="t"/>
                      <a:r>
                        <a:rPr lang="en-US" sz="1800" b="0" i="0" u="none" strike="noStrike">
                          <a:solidFill>
                            <a:schemeClr val="bg1"/>
                          </a:solidFill>
                          <a:effectLst/>
                          <a:latin typeface="Calibri" panose="020F0502020204030204" pitchFamily="34" charset="0"/>
                        </a:rPr>
                        <a:t>Hewlett Packard Enterprise</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6,963.177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6,333.911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-9.93%</a:t>
                      </a:r>
                    </a:p>
                  </a:txBody>
                  <a:tcPr marL="9525" marR="9525" marT="9525" marB="0" anchor="b">
                    <a:solidFill>
                      <a:schemeClr val="tx2"/>
                    </a:solidFill>
                  </a:tcPr>
                </a:tc>
              </a:tr>
              <a:tr h="371599">
                <a:tc>
                  <a:txBody>
                    <a:bodyPr/>
                    <a:lstStyle/>
                    <a:p>
                      <a:pPr algn="l" fontAlgn="t"/>
                      <a:r>
                        <a:rPr lang="en-US" sz="1800" b="0" i="0" u="none" strike="noStrike">
                          <a:solidFill>
                            <a:schemeClr val="bg1"/>
                          </a:solidFill>
                          <a:effectLst/>
                          <a:latin typeface="Calibri" panose="020F0502020204030204" pitchFamily="34" charset="0"/>
                        </a:rPr>
                        <a:t>Dell</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5,102.459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5,122.419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0.39%</a:t>
                      </a:r>
                    </a:p>
                  </a:txBody>
                  <a:tcPr marL="9525" marR="9525" marT="9525" marB="0" anchor="b">
                    <a:solidFill>
                      <a:schemeClr val="tx2"/>
                    </a:solidFill>
                  </a:tcPr>
                </a:tc>
              </a:tr>
              <a:tr h="371599">
                <a:tc>
                  <a:txBody>
                    <a:bodyPr/>
                    <a:lstStyle/>
                    <a:p>
                      <a:pPr algn="l" fontAlgn="t"/>
                      <a:r>
                        <a:rPr lang="en-US" sz="1800" b="0" i="0" u="none" strike="noStrike">
                          <a:solidFill>
                            <a:schemeClr val="bg1"/>
                          </a:solidFill>
                          <a:effectLst/>
                          <a:latin typeface="Calibri" panose="020F0502020204030204" pitchFamily="34" charset="0"/>
                        </a:rPr>
                        <a:t>EMC</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2,762.742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2,862.637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3.49%</a:t>
                      </a:r>
                    </a:p>
                  </a:txBody>
                  <a:tcPr marL="9525" marR="9525" marT="9525" marB="0" anchor="b">
                    <a:solidFill>
                      <a:schemeClr val="tx2"/>
                    </a:solidFill>
                  </a:tcPr>
                </a:tc>
              </a:tr>
              <a:tr h="371599">
                <a:tc>
                  <a:txBody>
                    <a:bodyPr/>
                    <a:lstStyle/>
                    <a:p>
                      <a:pPr algn="l" fontAlgn="t"/>
                      <a:r>
                        <a:rPr lang="en-US" sz="1800" b="0" i="0" u="none" strike="noStrike">
                          <a:solidFill>
                            <a:schemeClr val="bg1"/>
                          </a:solidFill>
                          <a:effectLst/>
                          <a:latin typeface="Calibri" panose="020F0502020204030204" pitchFamily="34" charset="0"/>
                        </a:rPr>
                        <a:t>Oracle</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2,393.956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2,279.078 </a:t>
                      </a:r>
                    </a:p>
                  </a:txBody>
                  <a:tcPr marL="9525" marR="9525" marT="9525" marB="0" anchor="b">
                    <a:solidFill>
                      <a:schemeClr val="tx2"/>
                    </a:solidFill>
                  </a:tcPr>
                </a:tc>
                <a:tc>
                  <a:txBody>
                    <a:bodyPr/>
                    <a:lstStyle/>
                    <a:p>
                      <a:pPr algn="r" fontAlgn="b"/>
                      <a:r>
                        <a:rPr lang="en-US" sz="1800" b="0" i="0" u="none" strike="noStrike" dirty="0">
                          <a:solidFill>
                            <a:schemeClr val="bg1"/>
                          </a:solidFill>
                          <a:effectLst/>
                          <a:latin typeface="Calibri" panose="020F0502020204030204" pitchFamily="34" charset="0"/>
                        </a:rPr>
                        <a:t>-5.04%</a:t>
                      </a:r>
                    </a:p>
                  </a:txBody>
                  <a:tcPr marL="9525" marR="9525" marT="9525" marB="0" anchor="b">
                    <a:solidFill>
                      <a:schemeClr val="tx2"/>
                    </a:solidFill>
                  </a:tcPr>
                </a:tc>
              </a:tr>
              <a:tr h="371599">
                <a:tc>
                  <a:txBody>
                    <a:bodyPr/>
                    <a:lstStyle/>
                    <a:p>
                      <a:pPr algn="l" fontAlgn="t"/>
                      <a:r>
                        <a:rPr lang="en-US" sz="1800" b="0" i="0" u="none" strike="noStrike">
                          <a:solidFill>
                            <a:schemeClr val="bg1"/>
                          </a:solidFill>
                          <a:effectLst/>
                          <a:latin typeface="Calibri" panose="020F0502020204030204" pitchFamily="34" charset="0"/>
                        </a:rPr>
                        <a:t>Fujitsu</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2,289.635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1,949.972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-17.42%</a:t>
                      </a:r>
                    </a:p>
                  </a:txBody>
                  <a:tcPr marL="9525" marR="9525" marT="9525" marB="0" anchor="b">
                    <a:solidFill>
                      <a:schemeClr val="tx2"/>
                    </a:solidFill>
                  </a:tcPr>
                </a:tc>
              </a:tr>
              <a:tr h="371599">
                <a:tc>
                  <a:txBody>
                    <a:bodyPr/>
                    <a:lstStyle/>
                    <a:p>
                      <a:pPr algn="l" fontAlgn="t"/>
                      <a:r>
                        <a:rPr lang="en-US" sz="1800" b="0" i="0" u="none" strike="noStrike">
                          <a:solidFill>
                            <a:schemeClr val="bg1"/>
                          </a:solidFill>
                          <a:effectLst/>
                          <a:latin typeface="Calibri" panose="020F0502020204030204" pitchFamily="34" charset="0"/>
                        </a:rPr>
                        <a:t>Hitachi</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1,836.301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1,663.957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-10.36%</a:t>
                      </a:r>
                    </a:p>
                  </a:txBody>
                  <a:tcPr marL="9525" marR="9525" marT="9525" marB="0" anchor="b">
                    <a:solidFill>
                      <a:schemeClr val="tx2"/>
                    </a:solidFill>
                  </a:tcPr>
                </a:tc>
              </a:tr>
              <a:tr h="371599">
                <a:tc>
                  <a:txBody>
                    <a:bodyPr/>
                    <a:lstStyle/>
                    <a:p>
                      <a:pPr algn="l" fontAlgn="t"/>
                      <a:r>
                        <a:rPr lang="en-US" sz="1800" b="0" i="0" u="none" strike="noStrike">
                          <a:solidFill>
                            <a:schemeClr val="bg1"/>
                          </a:solidFill>
                          <a:effectLst/>
                          <a:latin typeface="Calibri" panose="020F0502020204030204" pitchFamily="34" charset="0"/>
                        </a:rPr>
                        <a:t>NEC</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1,330.242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1,092.083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-21.81%</a:t>
                      </a:r>
                    </a:p>
                  </a:txBody>
                  <a:tcPr marL="9525" marR="9525" marT="9525" marB="0" anchor="b">
                    <a:solidFill>
                      <a:schemeClr val="tx2"/>
                    </a:solidFill>
                  </a:tcPr>
                </a:tc>
              </a:tr>
              <a:tr h="287404">
                <a:tc>
                  <a:txBody>
                    <a:bodyPr/>
                    <a:lstStyle/>
                    <a:p>
                      <a:pPr algn="l" fontAlgn="t"/>
                      <a:r>
                        <a:rPr lang="en-US" sz="1800" b="0" i="0" u="none" strike="noStrike">
                          <a:solidFill>
                            <a:schemeClr val="bg1"/>
                          </a:solidFill>
                          <a:effectLst/>
                          <a:latin typeface="Calibri" panose="020F0502020204030204" pitchFamily="34" charset="0"/>
                        </a:rPr>
                        <a:t>BT</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1,140.879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992.652 </a:t>
                      </a:r>
                    </a:p>
                  </a:txBody>
                  <a:tcPr marL="9525" marR="9525" marT="9525" marB="0" anchor="b">
                    <a:solidFill>
                      <a:schemeClr val="tx2"/>
                    </a:solidFill>
                  </a:tcPr>
                </a:tc>
                <a:tc>
                  <a:txBody>
                    <a:bodyPr/>
                    <a:lstStyle/>
                    <a:p>
                      <a:pPr algn="r" fontAlgn="b"/>
                      <a:r>
                        <a:rPr lang="en-US" sz="1800" b="0" i="0" u="none" strike="noStrike" dirty="0">
                          <a:solidFill>
                            <a:schemeClr val="bg1"/>
                          </a:solidFill>
                          <a:effectLst/>
                          <a:latin typeface="Calibri" panose="020F0502020204030204" pitchFamily="34" charset="0"/>
                        </a:rPr>
                        <a:t>-14.93%</a:t>
                      </a:r>
                    </a:p>
                  </a:txBody>
                  <a:tcPr marL="9525" marR="9525" marT="9525" marB="0" anchor="b">
                    <a:solidFill>
                      <a:schemeClr val="tx2"/>
                    </a:solidFill>
                  </a:tcPr>
                </a:tc>
              </a:tr>
              <a:tr h="254302">
                <a:tc gridSpan="4">
                  <a:txBody>
                    <a:bodyPr/>
                    <a:lstStyle/>
                    <a:p>
                      <a:r>
                        <a:rPr lang="en-US" sz="1100" dirty="0" smtClean="0">
                          <a:solidFill>
                            <a:schemeClr val="bg1"/>
                          </a:solidFill>
                        </a:rPr>
                        <a:t>Source: IDC, 2015</a:t>
                      </a:r>
                      <a:endParaRPr lang="en-US" sz="1100" dirty="0">
                        <a:solidFill>
                          <a:schemeClr val="bg1"/>
                        </a:solidFill>
                      </a:endParaRPr>
                    </a:p>
                  </a:txBody>
                  <a:tcPr anchor="b">
                    <a:solidFill>
                      <a:schemeClr val="tx2"/>
                    </a:solidFill>
                  </a:tcPr>
                </a:tc>
                <a:tc hMerge="1">
                  <a:txBody>
                    <a:bodyPr/>
                    <a:lstStyle/>
                    <a:p>
                      <a:endParaRPr lang="en-US"/>
                    </a:p>
                  </a:txBody>
                  <a:tcPr/>
                </a:tc>
                <a:tc hMerge="1">
                  <a:txBody>
                    <a:bodyPr/>
                    <a:lstStyle/>
                    <a:p>
                      <a:endParaRPr lang="en-US"/>
                    </a:p>
                  </a:txBody>
                  <a:tcPr/>
                </a:tc>
                <a:tc hMerge="1">
                  <a:txBody>
                    <a:bodyPr/>
                    <a:lstStyle/>
                    <a:p>
                      <a:endParaRPr lang="en-US" dirty="0"/>
                    </a:p>
                  </a:txBody>
                  <a:tcPr>
                    <a:solidFill>
                      <a:schemeClr val="tx2"/>
                    </a:solidFill>
                  </a:tcPr>
                </a:tc>
              </a:tr>
            </a:tbl>
          </a:graphicData>
        </a:graphic>
      </p:graphicFrame>
      <p:sp>
        <p:nvSpPr>
          <p:cNvPr id="4" name="Slide Number Placeholder 3"/>
          <p:cNvSpPr>
            <a:spLocks noGrp="1"/>
          </p:cNvSpPr>
          <p:nvPr>
            <p:ph type="sldNum" sz="quarter" idx="12"/>
          </p:nvPr>
        </p:nvSpPr>
        <p:spPr/>
        <p:txBody>
          <a:bodyPr/>
          <a:lstStyle/>
          <a:p>
            <a:fld id="{119BE7FE-B4C6-41D2-91A4-87DD9F29C3E7}" type="slidenum">
              <a:rPr lang="en-US"/>
              <a:pPr/>
              <a:t>10</a:t>
            </a:fld>
            <a:endParaRPr lang="en-US" dirty="0"/>
          </a:p>
        </p:txBody>
      </p:sp>
    </p:spTree>
    <p:extLst>
      <p:ext uri="{BB962C8B-B14F-4D97-AF65-F5344CB8AC3E}">
        <p14:creationId xmlns:p14="http://schemas.microsoft.com/office/powerpoint/2010/main" val="113366068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12152051"/>
              </p:ext>
            </p:extLst>
          </p:nvPr>
        </p:nvGraphicFramePr>
        <p:xfrm>
          <a:off x="341747" y="1431636"/>
          <a:ext cx="8494898" cy="4780276"/>
        </p:xfrm>
        <a:graphic>
          <a:graphicData uri="http://schemas.openxmlformats.org/drawingml/2006/table">
            <a:tbl>
              <a:tblPr firstRow="1" bandRow="1">
                <a:tableStyleId>{00A15C55-8517-42AA-B614-E9B94910E393}</a:tableStyleId>
              </a:tblPr>
              <a:tblGrid>
                <a:gridCol w="2775526"/>
                <a:gridCol w="2005445"/>
                <a:gridCol w="2119746"/>
                <a:gridCol w="1594181"/>
              </a:tblGrid>
              <a:tr h="660635">
                <a:tc gridSpan="4">
                  <a:txBody>
                    <a:bodyPr/>
                    <a:lstStyle/>
                    <a:p>
                      <a:r>
                        <a:rPr lang="en-US" sz="1900" dirty="0" smtClean="0">
                          <a:solidFill>
                            <a:schemeClr val="tx2"/>
                          </a:solidFill>
                        </a:rPr>
                        <a:t>Support and Deployment Services Revenue </a:t>
                      </a:r>
                      <a:r>
                        <a:rPr lang="en-US" sz="1900" baseline="0" dirty="0" smtClean="0">
                          <a:solidFill>
                            <a:schemeClr val="tx2"/>
                          </a:solidFill>
                        </a:rPr>
                        <a:t> by Top 10 Vendor, 2013 vs. 2014</a:t>
                      </a:r>
                    </a:p>
                  </a:txBody>
                  <a:tcPr/>
                </a:tc>
                <a:tc hMerge="1">
                  <a:txBody>
                    <a:bodyPr/>
                    <a:lstStyle/>
                    <a:p>
                      <a:endParaRPr lang="en-US" dirty="0">
                        <a:solidFill>
                          <a:schemeClr val="tx2"/>
                        </a:solidFill>
                      </a:endParaRPr>
                    </a:p>
                  </a:txBody>
                  <a:tcPr>
                    <a:solidFill>
                      <a:schemeClr val="tx1"/>
                    </a:solidFill>
                  </a:tcPr>
                </a:tc>
                <a:tc hMerge="1">
                  <a:txBody>
                    <a:bodyPr/>
                    <a:lstStyle/>
                    <a:p>
                      <a:endParaRPr lang="en-US"/>
                    </a:p>
                  </a:txBody>
                  <a:tcPr/>
                </a:tc>
                <a:tc hMerge="1">
                  <a:txBody>
                    <a:bodyPr/>
                    <a:lstStyle/>
                    <a:p>
                      <a:endParaRPr lang="en-US"/>
                    </a:p>
                  </a:txBody>
                  <a:tcPr/>
                </a:tc>
              </a:tr>
              <a:tr h="369274">
                <a:tc>
                  <a:txBody>
                    <a:bodyPr/>
                    <a:lstStyle/>
                    <a:p>
                      <a:pPr algn="l" fontAlgn="ctr"/>
                      <a:endParaRPr lang="en-US" sz="1600" b="0" i="0" u="none" strike="noStrike" dirty="0">
                        <a:solidFill>
                          <a:schemeClr val="bg1"/>
                        </a:solidFill>
                        <a:latin typeface="Calibri"/>
                      </a:endParaRPr>
                    </a:p>
                  </a:txBody>
                  <a:tcPr marL="9525" marR="9525" marT="9525" marB="0" anchor="ctr">
                    <a:solidFill>
                      <a:schemeClr val="tx2"/>
                    </a:solidFill>
                  </a:tcPr>
                </a:tc>
                <a:tc>
                  <a:txBody>
                    <a:bodyPr/>
                    <a:lstStyle/>
                    <a:p>
                      <a:pPr algn="ctr" fontAlgn="ctr"/>
                      <a:r>
                        <a:rPr lang="en-US" sz="1600" b="0" i="0" u="none" strike="noStrike" dirty="0" smtClean="0">
                          <a:solidFill>
                            <a:schemeClr val="bg1"/>
                          </a:solidFill>
                          <a:latin typeface="Calibri"/>
                        </a:rPr>
                        <a:t>2014</a:t>
                      </a:r>
                      <a:endParaRPr lang="en-US" sz="1600" b="0" i="0" u="none" strike="noStrike" dirty="0">
                        <a:solidFill>
                          <a:schemeClr val="bg1"/>
                        </a:solidFill>
                        <a:latin typeface="Calibri"/>
                      </a:endParaRPr>
                    </a:p>
                  </a:txBody>
                  <a:tcPr marL="9525" marR="9525" marT="9525" marB="0" anchor="ctr">
                    <a:solidFill>
                      <a:schemeClr val="tx2"/>
                    </a:solidFill>
                  </a:tcPr>
                </a:tc>
                <a:tc>
                  <a:txBody>
                    <a:bodyPr/>
                    <a:lstStyle/>
                    <a:p>
                      <a:pPr algn="ctr" fontAlgn="ctr"/>
                      <a:r>
                        <a:rPr lang="en-US" sz="1600" b="0" i="0" u="none" strike="noStrike" dirty="0" smtClean="0">
                          <a:solidFill>
                            <a:schemeClr val="bg1"/>
                          </a:solidFill>
                          <a:latin typeface="Calibri"/>
                        </a:rPr>
                        <a:t>2015</a:t>
                      </a:r>
                      <a:endParaRPr lang="en-US" sz="1600" b="0" i="0" u="none" strike="noStrike" dirty="0">
                        <a:solidFill>
                          <a:schemeClr val="bg1"/>
                        </a:solidFill>
                        <a:latin typeface="Calibri"/>
                      </a:endParaRPr>
                    </a:p>
                  </a:txBody>
                  <a:tcPr marL="9525" marR="9525" marT="9525" marB="0" anchor="ctr">
                    <a:solidFill>
                      <a:schemeClr val="tx2"/>
                    </a:solidFill>
                  </a:tcPr>
                </a:tc>
                <a:tc>
                  <a:txBody>
                    <a:bodyPr/>
                    <a:lstStyle/>
                    <a:p>
                      <a:pPr algn="ctr" fontAlgn="b"/>
                      <a:r>
                        <a:rPr lang="en-US" sz="1600" b="0" i="0" u="none" strike="noStrike" dirty="0" smtClean="0">
                          <a:solidFill>
                            <a:schemeClr val="bg1"/>
                          </a:solidFill>
                          <a:latin typeface="Calibri"/>
                        </a:rPr>
                        <a:t>Growth</a:t>
                      </a:r>
                      <a:endParaRPr lang="en-US" sz="1600" b="0" i="0" u="none" strike="noStrike" dirty="0">
                        <a:solidFill>
                          <a:schemeClr val="bg1"/>
                        </a:solidFill>
                        <a:latin typeface="Calibri"/>
                      </a:endParaRPr>
                    </a:p>
                  </a:txBody>
                  <a:tcPr marL="9525" marR="9525" marT="9525" marB="0" anchor="ctr">
                    <a:solidFill>
                      <a:schemeClr val="tx2"/>
                    </a:solidFill>
                  </a:tcPr>
                </a:tc>
              </a:tr>
              <a:tr h="324515">
                <a:tc>
                  <a:txBody>
                    <a:bodyPr/>
                    <a:lstStyle/>
                    <a:p>
                      <a:pPr algn="l" fontAlgn="t"/>
                      <a:r>
                        <a:rPr lang="en-US" sz="1800" b="0" i="0" u="none" strike="noStrike">
                          <a:solidFill>
                            <a:schemeClr val="bg1"/>
                          </a:solidFill>
                          <a:effectLst/>
                          <a:latin typeface="Calibri" panose="020F0502020204030204" pitchFamily="34" charset="0"/>
                        </a:rPr>
                        <a:t>IBM</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6,667.821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6,218.984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-7.22%</a:t>
                      </a:r>
                    </a:p>
                  </a:txBody>
                  <a:tcPr marL="9525" marR="9525" marT="9525" marB="0" anchor="b">
                    <a:solidFill>
                      <a:schemeClr val="tx2"/>
                    </a:solidFill>
                  </a:tcPr>
                </a:tc>
              </a:tr>
              <a:tr h="358084">
                <a:tc>
                  <a:txBody>
                    <a:bodyPr/>
                    <a:lstStyle/>
                    <a:p>
                      <a:pPr algn="l" fontAlgn="t"/>
                      <a:r>
                        <a:rPr lang="en-US" sz="1800" b="0" i="0" u="none" strike="noStrike">
                          <a:solidFill>
                            <a:schemeClr val="bg1"/>
                          </a:solidFill>
                          <a:effectLst/>
                          <a:latin typeface="Calibri" panose="020F0502020204030204" pitchFamily="34" charset="0"/>
                        </a:rPr>
                        <a:t>Oracle</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3,877.208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3,851.694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-0.66%</a:t>
                      </a:r>
                    </a:p>
                  </a:txBody>
                  <a:tcPr marL="9525" marR="9525" marT="9525" marB="0" anchor="b">
                    <a:solidFill>
                      <a:schemeClr val="tx2"/>
                    </a:solidFill>
                  </a:tcPr>
                </a:tc>
              </a:tr>
              <a:tr h="369274">
                <a:tc>
                  <a:txBody>
                    <a:bodyPr/>
                    <a:lstStyle/>
                    <a:p>
                      <a:pPr algn="l" fontAlgn="t"/>
                      <a:r>
                        <a:rPr lang="en-US" sz="1800" b="0" i="0" u="none" strike="noStrike">
                          <a:solidFill>
                            <a:schemeClr val="bg1"/>
                          </a:solidFill>
                          <a:effectLst/>
                          <a:latin typeface="Calibri" panose="020F0502020204030204" pitchFamily="34" charset="0"/>
                        </a:rPr>
                        <a:t>Microsoft</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3,158.736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3,237.730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2.44%</a:t>
                      </a:r>
                    </a:p>
                  </a:txBody>
                  <a:tcPr marL="9525" marR="9525" marT="9525" marB="0" anchor="b">
                    <a:solidFill>
                      <a:schemeClr val="tx2"/>
                    </a:solidFill>
                  </a:tcPr>
                </a:tc>
              </a:tr>
              <a:tr h="346895">
                <a:tc>
                  <a:txBody>
                    <a:bodyPr/>
                    <a:lstStyle/>
                    <a:p>
                      <a:pPr algn="l" fontAlgn="t"/>
                      <a:r>
                        <a:rPr lang="en-US" sz="1800" b="0" i="0" u="none" strike="noStrike">
                          <a:solidFill>
                            <a:schemeClr val="bg1"/>
                          </a:solidFill>
                          <a:effectLst/>
                          <a:latin typeface="Calibri" panose="020F0502020204030204" pitchFamily="34" charset="0"/>
                        </a:rPr>
                        <a:t>Hewlett Packard Enterprise</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2,798.683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2,621.814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-6.75%</a:t>
                      </a:r>
                    </a:p>
                  </a:txBody>
                  <a:tcPr marL="9525" marR="9525" marT="9525" marB="0" anchor="b">
                    <a:solidFill>
                      <a:schemeClr val="tx2"/>
                    </a:solidFill>
                  </a:tcPr>
                </a:tc>
              </a:tr>
              <a:tr h="346894">
                <a:tc>
                  <a:txBody>
                    <a:bodyPr/>
                    <a:lstStyle/>
                    <a:p>
                      <a:pPr algn="l" fontAlgn="t"/>
                      <a:r>
                        <a:rPr lang="en-US" sz="1800" b="0" i="0" u="none" strike="noStrike">
                          <a:solidFill>
                            <a:schemeClr val="bg1"/>
                          </a:solidFill>
                          <a:effectLst/>
                          <a:latin typeface="Calibri" panose="020F0502020204030204" pitchFamily="34" charset="0"/>
                        </a:rPr>
                        <a:t>EMC</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1,272.821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1,376.874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7.56%</a:t>
                      </a:r>
                    </a:p>
                  </a:txBody>
                  <a:tcPr marL="9525" marR="9525" marT="9525" marB="0" anchor="b">
                    <a:solidFill>
                      <a:schemeClr val="tx2"/>
                    </a:solidFill>
                  </a:tcPr>
                </a:tc>
              </a:tr>
              <a:tr h="346895">
                <a:tc>
                  <a:txBody>
                    <a:bodyPr/>
                    <a:lstStyle/>
                    <a:p>
                      <a:pPr algn="l" fontAlgn="t"/>
                      <a:r>
                        <a:rPr lang="en-US" sz="1800" b="0" i="0" u="none" strike="noStrike">
                          <a:solidFill>
                            <a:schemeClr val="bg1"/>
                          </a:solidFill>
                          <a:effectLst/>
                          <a:latin typeface="Calibri" panose="020F0502020204030204" pitchFamily="34" charset="0"/>
                        </a:rPr>
                        <a:t>Cisco</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1,007.361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1,048.500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3.92%</a:t>
                      </a:r>
                    </a:p>
                  </a:txBody>
                  <a:tcPr marL="9525" marR="9525" marT="9525" marB="0" anchor="b">
                    <a:solidFill>
                      <a:schemeClr val="tx2"/>
                    </a:solidFill>
                  </a:tcPr>
                </a:tc>
              </a:tr>
              <a:tr h="346895">
                <a:tc>
                  <a:txBody>
                    <a:bodyPr/>
                    <a:lstStyle/>
                    <a:p>
                      <a:pPr algn="l" fontAlgn="t"/>
                      <a:r>
                        <a:rPr lang="en-US" sz="1800" b="0" i="0" u="none" strike="noStrike">
                          <a:solidFill>
                            <a:schemeClr val="bg1"/>
                          </a:solidFill>
                          <a:effectLst/>
                          <a:latin typeface="Calibri" panose="020F0502020204030204" pitchFamily="34" charset="0"/>
                        </a:rPr>
                        <a:t>Fujitsu</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1,073.247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929.373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-15.48%</a:t>
                      </a:r>
                    </a:p>
                  </a:txBody>
                  <a:tcPr marL="9525" marR="9525" marT="9525" marB="0" anchor="b">
                    <a:solidFill>
                      <a:schemeClr val="tx2"/>
                    </a:solidFill>
                  </a:tcPr>
                </a:tc>
              </a:tr>
              <a:tr h="358084">
                <a:tc>
                  <a:txBody>
                    <a:bodyPr/>
                    <a:lstStyle/>
                    <a:p>
                      <a:pPr algn="l" fontAlgn="t"/>
                      <a:r>
                        <a:rPr lang="en-US" sz="1800" b="0" i="0" u="none" strike="noStrike">
                          <a:solidFill>
                            <a:schemeClr val="bg1"/>
                          </a:solidFill>
                          <a:effectLst/>
                          <a:latin typeface="Calibri" panose="020F0502020204030204" pitchFamily="34" charset="0"/>
                        </a:rPr>
                        <a:t>BT</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980.378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846.330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-15.84%</a:t>
                      </a:r>
                    </a:p>
                  </a:txBody>
                  <a:tcPr marL="9525" marR="9525" marT="9525" marB="0" anchor="b">
                    <a:solidFill>
                      <a:schemeClr val="tx2"/>
                    </a:solidFill>
                  </a:tcPr>
                </a:tc>
              </a:tr>
              <a:tr h="313324">
                <a:tc>
                  <a:txBody>
                    <a:bodyPr/>
                    <a:lstStyle/>
                    <a:p>
                      <a:pPr algn="l" fontAlgn="t"/>
                      <a:r>
                        <a:rPr lang="en-US" sz="1800" b="0" i="0" u="none" strike="noStrike">
                          <a:solidFill>
                            <a:schemeClr val="bg1"/>
                          </a:solidFill>
                          <a:effectLst/>
                          <a:latin typeface="Calibri" panose="020F0502020204030204" pitchFamily="34" charset="0"/>
                        </a:rPr>
                        <a:t>Lockheed Martin</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831.542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843.151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1.38%</a:t>
                      </a:r>
                    </a:p>
                  </a:txBody>
                  <a:tcPr marL="9525" marR="9525" marT="9525" marB="0" anchor="b">
                    <a:solidFill>
                      <a:schemeClr val="tx2"/>
                    </a:solidFill>
                  </a:tcPr>
                </a:tc>
              </a:tr>
              <a:tr h="363782">
                <a:tc>
                  <a:txBody>
                    <a:bodyPr/>
                    <a:lstStyle/>
                    <a:p>
                      <a:pPr algn="l" fontAlgn="t"/>
                      <a:r>
                        <a:rPr lang="en-US" sz="1800" b="0" i="0" u="none" strike="noStrike">
                          <a:solidFill>
                            <a:schemeClr val="bg1"/>
                          </a:solidFill>
                          <a:effectLst/>
                          <a:latin typeface="Calibri" panose="020F0502020204030204" pitchFamily="34" charset="0"/>
                        </a:rPr>
                        <a:t>SAP</a:t>
                      </a:r>
                    </a:p>
                  </a:txBody>
                  <a:tcPr marL="9525" marR="9525" marT="9525" marB="0">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686.365 </a:t>
                      </a:r>
                    </a:p>
                  </a:txBody>
                  <a:tcPr marL="9525" marR="9525" marT="9525" marB="0" anchor="b">
                    <a:solidFill>
                      <a:schemeClr val="tx2"/>
                    </a:solidFill>
                  </a:tcPr>
                </a:tc>
                <a:tc>
                  <a:txBody>
                    <a:bodyPr/>
                    <a:lstStyle/>
                    <a:p>
                      <a:pPr algn="r" fontAlgn="b"/>
                      <a:r>
                        <a:rPr lang="en-US" sz="1800" b="0" i="0" u="none" strike="noStrike">
                          <a:solidFill>
                            <a:schemeClr val="bg1"/>
                          </a:solidFill>
                          <a:effectLst/>
                          <a:latin typeface="Calibri" panose="020F0502020204030204" pitchFamily="34" charset="0"/>
                        </a:rPr>
                        <a:t> $                  726.877 </a:t>
                      </a:r>
                    </a:p>
                  </a:txBody>
                  <a:tcPr marL="9525" marR="9525" marT="9525" marB="0" anchor="b">
                    <a:solidFill>
                      <a:schemeClr val="tx2"/>
                    </a:solidFill>
                  </a:tcPr>
                </a:tc>
                <a:tc>
                  <a:txBody>
                    <a:bodyPr/>
                    <a:lstStyle/>
                    <a:p>
                      <a:pPr algn="r" fontAlgn="b"/>
                      <a:r>
                        <a:rPr lang="en-US" sz="1800" b="0" i="0" u="none" strike="noStrike" dirty="0">
                          <a:solidFill>
                            <a:schemeClr val="bg1"/>
                          </a:solidFill>
                          <a:effectLst/>
                          <a:latin typeface="Calibri" panose="020F0502020204030204" pitchFamily="34" charset="0"/>
                        </a:rPr>
                        <a:t>5.57%</a:t>
                      </a:r>
                    </a:p>
                  </a:txBody>
                  <a:tcPr marL="9525" marR="9525" marT="9525" marB="0" anchor="b">
                    <a:solidFill>
                      <a:schemeClr val="tx2"/>
                    </a:solidFill>
                  </a:tcPr>
                </a:tc>
              </a:tr>
              <a:tr h="265800">
                <a:tc gridSpan="4">
                  <a:txBody>
                    <a:bodyPr/>
                    <a:lstStyle/>
                    <a:p>
                      <a:r>
                        <a:rPr lang="en-US" sz="1100" dirty="0" smtClean="0">
                          <a:solidFill>
                            <a:schemeClr val="bg1"/>
                          </a:solidFill>
                        </a:rPr>
                        <a:t>Source: IDC, 2015</a:t>
                      </a:r>
                      <a:endParaRPr lang="en-US" sz="1100" dirty="0">
                        <a:solidFill>
                          <a:schemeClr val="bg1"/>
                        </a:solidFill>
                      </a:endParaRPr>
                    </a:p>
                  </a:txBody>
                  <a:tcPr anchor="b">
                    <a:solidFill>
                      <a:schemeClr val="tx2"/>
                    </a:solidFill>
                  </a:tcPr>
                </a:tc>
                <a:tc hMerge="1">
                  <a:txBody>
                    <a:bodyPr/>
                    <a:lstStyle/>
                    <a:p>
                      <a:endParaRPr lang="en-US"/>
                    </a:p>
                  </a:txBody>
                  <a:tcPr>
                    <a:solidFill>
                      <a:schemeClr val="tx2"/>
                    </a:solidFill>
                  </a:tcPr>
                </a:tc>
                <a:tc hMerge="1">
                  <a:txBody>
                    <a:bodyPr/>
                    <a:lstStyle/>
                    <a:p>
                      <a:endParaRPr lang="en-US"/>
                    </a:p>
                  </a:txBody>
                  <a:tcPr/>
                </a:tc>
                <a:tc hMerge="1">
                  <a:txBody>
                    <a:bodyPr/>
                    <a:lstStyle/>
                    <a:p>
                      <a:endParaRPr lang="en-US"/>
                    </a:p>
                  </a:txBody>
                  <a:tcPr/>
                </a:tc>
              </a:tr>
            </a:tbl>
          </a:graphicData>
        </a:graphic>
      </p:graphicFrame>
      <p:sp>
        <p:nvSpPr>
          <p:cNvPr id="4" name="Slide Number Placeholder 3"/>
          <p:cNvSpPr>
            <a:spLocks noGrp="1"/>
          </p:cNvSpPr>
          <p:nvPr>
            <p:ph type="sldNum" sz="quarter" idx="12"/>
          </p:nvPr>
        </p:nvSpPr>
        <p:spPr/>
        <p:txBody>
          <a:bodyPr/>
          <a:lstStyle/>
          <a:p>
            <a:fld id="{119BE7FE-B4C6-41D2-91A4-87DD9F29C3E7}" type="slidenum">
              <a:rPr lang="en-US"/>
              <a:pPr/>
              <a:t>11</a:t>
            </a:fld>
            <a:endParaRPr lang="en-US" dirty="0"/>
          </a:p>
        </p:txBody>
      </p:sp>
      <p:sp>
        <p:nvSpPr>
          <p:cNvPr id="7" name="Rectangle 2"/>
          <p:cNvSpPr txBox="1">
            <a:spLocks noChangeArrowheads="1"/>
          </p:cNvSpPr>
          <p:nvPr/>
        </p:nvSpPr>
        <p:spPr>
          <a:xfrm>
            <a:off x="457200" y="0"/>
            <a:ext cx="8229600" cy="114300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4000" kern="1200">
                <a:solidFill>
                  <a:schemeClr val="tx2"/>
                </a:solidFill>
                <a:latin typeface="+mj-lt"/>
                <a:ea typeface="+mj-ea"/>
                <a:cs typeface="+mj-cs"/>
              </a:defRPr>
            </a:lvl1pPr>
          </a:lstStyle>
          <a:p>
            <a:r>
              <a:rPr lang="en-US" sz="3200" dirty="0" smtClean="0"/>
              <a:t>Competitive Landscape:</a:t>
            </a:r>
            <a:br>
              <a:rPr lang="en-US" sz="3200" dirty="0" smtClean="0"/>
            </a:br>
            <a:r>
              <a:rPr lang="en-US" sz="3200" dirty="0" smtClean="0"/>
              <a:t>SW deploy/support services market shares</a:t>
            </a:r>
            <a:endParaRPr lang="en-US" sz="3200" dirty="0"/>
          </a:p>
        </p:txBody>
      </p:sp>
    </p:spTree>
    <p:extLst>
      <p:ext uri="{BB962C8B-B14F-4D97-AF65-F5344CB8AC3E}">
        <p14:creationId xmlns:p14="http://schemas.microsoft.com/office/powerpoint/2010/main" val="364179374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9"/>
          <p:cNvGrpSpPr/>
          <p:nvPr/>
        </p:nvGrpSpPr>
        <p:grpSpPr>
          <a:xfrm>
            <a:off x="0" y="1233928"/>
            <a:ext cx="8799230" cy="3096344"/>
            <a:chOff x="0" y="1124744"/>
            <a:chExt cx="8799230" cy="3096344"/>
          </a:xfrm>
        </p:grpSpPr>
        <p:sp>
          <p:nvSpPr>
            <p:cNvPr id="42" name="Oval 41"/>
            <p:cNvSpPr/>
            <p:nvPr/>
          </p:nvSpPr>
          <p:spPr>
            <a:xfrm rot="1438537">
              <a:off x="2292579" y="3093955"/>
              <a:ext cx="243220" cy="453132"/>
            </a:xfrm>
            <a:prstGeom prst="ellipse">
              <a:avLst/>
            </a:prstGeom>
            <a:gradFill flip="none" rotWithShape="1">
              <a:gsLst>
                <a:gs pos="32000">
                  <a:schemeClr val="tx1"/>
                </a:gs>
                <a:gs pos="100000">
                  <a:schemeClr val="bg1">
                    <a:lumMod val="75000"/>
                    <a:alpha val="0"/>
                  </a:schemeClr>
                </a:gs>
              </a:gsLst>
              <a:path path="shape">
                <a:fillToRect l="50000" t="50000" r="50000" b="50000"/>
              </a:path>
              <a:tileRect/>
            </a:gra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3" name="Oval 42"/>
            <p:cNvSpPr/>
            <p:nvPr/>
          </p:nvSpPr>
          <p:spPr>
            <a:xfrm>
              <a:off x="0" y="3717032"/>
              <a:ext cx="3779912" cy="504056"/>
            </a:xfrm>
            <a:prstGeom prst="ellipse">
              <a:avLst/>
            </a:prstGeom>
            <a:gradFill flip="none" rotWithShape="1">
              <a:gsLst>
                <a:gs pos="0">
                  <a:schemeClr val="tx1"/>
                </a:gs>
                <a:gs pos="100000">
                  <a:schemeClr val="bg1">
                    <a:lumMod val="75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4" name="Rectangle 43"/>
            <p:cNvSpPr/>
            <p:nvPr/>
          </p:nvSpPr>
          <p:spPr>
            <a:xfrm>
              <a:off x="0" y="1124744"/>
              <a:ext cx="8799230" cy="2376264"/>
            </a:xfrm>
            <a:prstGeom prst="rect">
              <a:avLst/>
            </a:prstGeom>
            <a:gradFill flip="none" rotWithShape="1">
              <a:gsLst>
                <a:gs pos="21000">
                  <a:schemeClr val="bg1">
                    <a:alpha val="31000"/>
                  </a:schemeClr>
                </a:gs>
                <a:gs pos="65000">
                  <a:schemeClr val="bg1">
                    <a:lumMod val="75000"/>
                    <a:alpha val="28000"/>
                  </a:schemeClr>
                </a:gs>
                <a:gs pos="87000">
                  <a:schemeClr val="bg1">
                    <a:lumMod val="95000"/>
                    <a:alpha val="28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nvGrpSpPr>
            <p:cNvPr id="3" name="Group 4"/>
            <p:cNvGrpSpPr/>
            <p:nvPr/>
          </p:nvGrpSpPr>
          <p:grpSpPr>
            <a:xfrm>
              <a:off x="571590" y="1470420"/>
              <a:ext cx="2520280" cy="2540389"/>
              <a:chOff x="6516216" y="2132856"/>
              <a:chExt cx="2143140" cy="2160240"/>
            </a:xfrm>
          </p:grpSpPr>
          <p:sp>
            <p:nvSpPr>
              <p:cNvPr id="46" name="Oval 5"/>
              <p:cNvSpPr/>
              <p:nvPr/>
            </p:nvSpPr>
            <p:spPr>
              <a:xfrm>
                <a:off x="6516216" y="2149956"/>
                <a:ext cx="2143140" cy="2143140"/>
              </a:xfrm>
              <a:prstGeom prst="ellipse">
                <a:avLst/>
              </a:prstGeom>
              <a:gradFill flip="none" rotWithShape="1">
                <a:gsLst>
                  <a:gs pos="32000">
                    <a:schemeClr val="bg1">
                      <a:lumMod val="75000"/>
                    </a:schemeClr>
                  </a:gs>
                  <a:gs pos="51000">
                    <a:schemeClr val="tx1">
                      <a:lumMod val="50000"/>
                      <a:lumOff val="50000"/>
                    </a:schemeClr>
                  </a:gs>
                  <a:gs pos="82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7" name="Oval 46"/>
              <p:cNvSpPr/>
              <p:nvPr/>
            </p:nvSpPr>
            <p:spPr>
              <a:xfrm rot="1666358">
                <a:off x="6516216" y="2132856"/>
                <a:ext cx="1087570" cy="1320378"/>
              </a:xfrm>
              <a:prstGeom prst="ellipse">
                <a:avLst/>
              </a:prstGeom>
              <a:gradFill flip="none" rotWithShape="1">
                <a:gsLst>
                  <a:gs pos="0">
                    <a:schemeClr val="bg1">
                      <a:alpha val="81000"/>
                    </a:schemeClr>
                  </a:gs>
                  <a:gs pos="100000">
                    <a:schemeClr val="tx1">
                      <a:lumMod val="50000"/>
                      <a:lumOff val="50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nvGrpSpPr>
              <p:cNvPr id="5" name="Group 52"/>
              <p:cNvGrpSpPr/>
              <p:nvPr/>
            </p:nvGrpSpPr>
            <p:grpSpPr>
              <a:xfrm>
                <a:off x="6588224" y="2212796"/>
                <a:ext cx="2054344" cy="2008289"/>
                <a:chOff x="9187891" y="1453287"/>
                <a:chExt cx="5112106" cy="4997501"/>
              </a:xfrm>
              <a:gradFill flip="none" rotWithShape="1">
                <a:gsLst>
                  <a:gs pos="30000">
                    <a:schemeClr val="tx2">
                      <a:lumMod val="40000"/>
                      <a:lumOff val="60000"/>
                    </a:schemeClr>
                  </a:gs>
                  <a:gs pos="55000">
                    <a:schemeClr val="accent1"/>
                  </a:gs>
                  <a:gs pos="75000">
                    <a:schemeClr val="tx2">
                      <a:lumMod val="50000"/>
                    </a:schemeClr>
                  </a:gs>
                </a:gsLst>
                <a:path path="circle">
                  <a:fillToRect l="100000" t="100000"/>
                </a:path>
                <a:tileRect r="-100000" b="-100000"/>
              </a:gradFill>
              <a:effectLst/>
              <a:scene3d>
                <a:camera prst="perspectiveFront"/>
                <a:lightRig rig="soft" dir="t"/>
              </a:scene3d>
            </p:grpSpPr>
            <p:sp>
              <p:nvSpPr>
                <p:cNvPr id="52" name="Freeform 51"/>
                <p:cNvSpPr/>
                <p:nvPr/>
              </p:nvSpPr>
              <p:spPr>
                <a:xfrm>
                  <a:off x="11953037" y="3475939"/>
                  <a:ext cx="1669084" cy="2866339"/>
                </a:xfrm>
                <a:custGeom>
                  <a:avLst/>
                  <a:gdLst>
                    <a:gd name="connsiteX0" fmla="*/ 0 w 1669084"/>
                    <a:gd name="connsiteY0" fmla="*/ 2866339 h 2866339"/>
                    <a:gd name="connsiteX1" fmla="*/ 131673 w 1669084"/>
                    <a:gd name="connsiteY1" fmla="*/ 2844394 h 2866339"/>
                    <a:gd name="connsiteX2" fmla="*/ 234086 w 1669084"/>
                    <a:gd name="connsiteY2" fmla="*/ 2844394 h 2866339"/>
                    <a:gd name="connsiteX3" fmla="*/ 307238 w 1669084"/>
                    <a:gd name="connsiteY3" fmla="*/ 2822448 h 2866339"/>
                    <a:gd name="connsiteX4" fmla="*/ 460857 w 1669084"/>
                    <a:gd name="connsiteY4" fmla="*/ 2727351 h 2866339"/>
                    <a:gd name="connsiteX5" fmla="*/ 526694 w 1669084"/>
                    <a:gd name="connsiteY5" fmla="*/ 2639568 h 2866339"/>
                    <a:gd name="connsiteX6" fmla="*/ 585216 w 1669084"/>
                    <a:gd name="connsiteY6" fmla="*/ 2581047 h 2866339"/>
                    <a:gd name="connsiteX7" fmla="*/ 643737 w 1669084"/>
                    <a:gd name="connsiteY7" fmla="*/ 2544471 h 2866339"/>
                    <a:gd name="connsiteX8" fmla="*/ 643737 w 1669084"/>
                    <a:gd name="connsiteY8" fmla="*/ 2464003 h 2866339"/>
                    <a:gd name="connsiteX9" fmla="*/ 665683 w 1669084"/>
                    <a:gd name="connsiteY9" fmla="*/ 2434743 h 2866339"/>
                    <a:gd name="connsiteX10" fmla="*/ 790041 w 1669084"/>
                    <a:gd name="connsiteY10" fmla="*/ 2339645 h 2866339"/>
                    <a:gd name="connsiteX11" fmla="*/ 863193 w 1669084"/>
                    <a:gd name="connsiteY11" fmla="*/ 2266493 h 2866339"/>
                    <a:gd name="connsiteX12" fmla="*/ 877824 w 1669084"/>
                    <a:gd name="connsiteY12" fmla="*/ 2134819 h 2866339"/>
                    <a:gd name="connsiteX13" fmla="*/ 870509 w 1669084"/>
                    <a:gd name="connsiteY13" fmla="*/ 2025091 h 2866339"/>
                    <a:gd name="connsiteX14" fmla="*/ 892454 w 1669084"/>
                    <a:gd name="connsiteY14" fmla="*/ 1959255 h 2866339"/>
                    <a:gd name="connsiteX15" fmla="*/ 929030 w 1669084"/>
                    <a:gd name="connsiteY15" fmla="*/ 1878787 h 2866339"/>
                    <a:gd name="connsiteX16" fmla="*/ 1016813 w 1669084"/>
                    <a:gd name="connsiteY16" fmla="*/ 1761744 h 2866339"/>
                    <a:gd name="connsiteX17" fmla="*/ 1111910 w 1669084"/>
                    <a:gd name="connsiteY17" fmla="*/ 1615440 h 2866339"/>
                    <a:gd name="connsiteX18" fmla="*/ 1192377 w 1669084"/>
                    <a:gd name="connsiteY18" fmla="*/ 1534973 h 2866339"/>
                    <a:gd name="connsiteX19" fmla="*/ 1265529 w 1669084"/>
                    <a:gd name="connsiteY19" fmla="*/ 1425245 h 2866339"/>
                    <a:gd name="connsiteX20" fmla="*/ 1338681 w 1669084"/>
                    <a:gd name="connsiteY20" fmla="*/ 1264311 h 2866339"/>
                    <a:gd name="connsiteX21" fmla="*/ 1367942 w 1669084"/>
                    <a:gd name="connsiteY21" fmla="*/ 1198474 h 2866339"/>
                    <a:gd name="connsiteX22" fmla="*/ 1353312 w 1669084"/>
                    <a:gd name="connsiteY22" fmla="*/ 1154583 h 2866339"/>
                    <a:gd name="connsiteX23" fmla="*/ 1316736 w 1669084"/>
                    <a:gd name="connsiteY23" fmla="*/ 1103376 h 2866339"/>
                    <a:gd name="connsiteX24" fmla="*/ 1353312 w 1669084"/>
                    <a:gd name="connsiteY24" fmla="*/ 1052170 h 2866339"/>
                    <a:gd name="connsiteX25" fmla="*/ 1477670 w 1669084"/>
                    <a:gd name="connsiteY25" fmla="*/ 935127 h 2866339"/>
                    <a:gd name="connsiteX26" fmla="*/ 1587398 w 1669084"/>
                    <a:gd name="connsiteY26" fmla="*/ 810768 h 2866339"/>
                    <a:gd name="connsiteX27" fmla="*/ 1616659 w 1669084"/>
                    <a:gd name="connsiteY27" fmla="*/ 642519 h 2866339"/>
                    <a:gd name="connsiteX28" fmla="*/ 1623974 w 1669084"/>
                    <a:gd name="connsiteY28" fmla="*/ 591312 h 2866339"/>
                    <a:gd name="connsiteX29" fmla="*/ 1623974 w 1669084"/>
                    <a:gd name="connsiteY29" fmla="*/ 562051 h 2866339"/>
                    <a:gd name="connsiteX30" fmla="*/ 1353312 w 1669084"/>
                    <a:gd name="connsiteY30" fmla="*/ 291389 h 2866339"/>
                    <a:gd name="connsiteX31" fmla="*/ 1126541 w 1669084"/>
                    <a:gd name="connsiteY31" fmla="*/ 254813 h 2866339"/>
                    <a:gd name="connsiteX32" fmla="*/ 841248 w 1669084"/>
                    <a:gd name="connsiteY32" fmla="*/ 210922 h 2866339"/>
                    <a:gd name="connsiteX33" fmla="*/ 687629 w 1669084"/>
                    <a:gd name="connsiteY33" fmla="*/ 123139 h 2866339"/>
                    <a:gd name="connsiteX34" fmla="*/ 541325 w 1669084"/>
                    <a:gd name="connsiteY34" fmla="*/ 93879 h 2866339"/>
                    <a:gd name="connsiteX35" fmla="*/ 475488 w 1669084"/>
                    <a:gd name="connsiteY35" fmla="*/ 108509 h 2866339"/>
                    <a:gd name="connsiteX36" fmla="*/ 336499 w 1669084"/>
                    <a:gd name="connsiteY36" fmla="*/ 57303 h 2866339"/>
                    <a:gd name="connsiteX37" fmla="*/ 212141 w 1669084"/>
                    <a:gd name="connsiteY37" fmla="*/ 6096 h 2866339"/>
                    <a:gd name="connsiteX38" fmla="*/ 131673 w 1669084"/>
                    <a:gd name="connsiteY38" fmla="*/ 20727 h 2866339"/>
                    <a:gd name="connsiteX39" fmla="*/ 65837 w 1669084"/>
                    <a:gd name="connsiteY39" fmla="*/ 57303 h 2866339"/>
                    <a:gd name="connsiteX40" fmla="*/ 58521 w 1669084"/>
                    <a:gd name="connsiteY40" fmla="*/ 123139 h 2866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669084" h="2866339">
                      <a:moveTo>
                        <a:pt x="0" y="2866339"/>
                      </a:moveTo>
                      <a:cubicBezTo>
                        <a:pt x="46329" y="2857195"/>
                        <a:pt x="92659" y="2848052"/>
                        <a:pt x="131673" y="2844394"/>
                      </a:cubicBezTo>
                      <a:cubicBezTo>
                        <a:pt x="170687" y="2840737"/>
                        <a:pt x="204825" y="2848052"/>
                        <a:pt x="234086" y="2844394"/>
                      </a:cubicBezTo>
                      <a:cubicBezTo>
                        <a:pt x="263347" y="2840736"/>
                        <a:pt x="269443" y="2841955"/>
                        <a:pt x="307238" y="2822448"/>
                      </a:cubicBezTo>
                      <a:cubicBezTo>
                        <a:pt x="345033" y="2802941"/>
                        <a:pt x="424281" y="2757831"/>
                        <a:pt x="460857" y="2727351"/>
                      </a:cubicBezTo>
                      <a:cubicBezTo>
                        <a:pt x="497433" y="2696871"/>
                        <a:pt x="505968" y="2663952"/>
                        <a:pt x="526694" y="2639568"/>
                      </a:cubicBezTo>
                      <a:cubicBezTo>
                        <a:pt x="547420" y="2615184"/>
                        <a:pt x="565709" y="2596897"/>
                        <a:pt x="585216" y="2581047"/>
                      </a:cubicBezTo>
                      <a:cubicBezTo>
                        <a:pt x="604723" y="2565198"/>
                        <a:pt x="633984" y="2563978"/>
                        <a:pt x="643737" y="2544471"/>
                      </a:cubicBezTo>
                      <a:cubicBezTo>
                        <a:pt x="653491" y="2524964"/>
                        <a:pt x="640079" y="2482291"/>
                        <a:pt x="643737" y="2464003"/>
                      </a:cubicBezTo>
                      <a:cubicBezTo>
                        <a:pt x="647395" y="2445715"/>
                        <a:pt x="641299" y="2455469"/>
                        <a:pt x="665683" y="2434743"/>
                      </a:cubicBezTo>
                      <a:cubicBezTo>
                        <a:pt x="690067" y="2414017"/>
                        <a:pt x="757123" y="2367687"/>
                        <a:pt x="790041" y="2339645"/>
                      </a:cubicBezTo>
                      <a:cubicBezTo>
                        <a:pt x="822959" y="2311603"/>
                        <a:pt x="848563" y="2300631"/>
                        <a:pt x="863193" y="2266493"/>
                      </a:cubicBezTo>
                      <a:cubicBezTo>
                        <a:pt x="877824" y="2232355"/>
                        <a:pt x="876605" y="2175053"/>
                        <a:pt x="877824" y="2134819"/>
                      </a:cubicBezTo>
                      <a:cubicBezTo>
                        <a:pt x="879043" y="2094585"/>
                        <a:pt x="868071" y="2054352"/>
                        <a:pt x="870509" y="2025091"/>
                      </a:cubicBezTo>
                      <a:cubicBezTo>
                        <a:pt x="872947" y="1995830"/>
                        <a:pt x="882701" y="1983639"/>
                        <a:pt x="892454" y="1959255"/>
                      </a:cubicBezTo>
                      <a:cubicBezTo>
                        <a:pt x="902207" y="1934871"/>
                        <a:pt x="908303" y="1911706"/>
                        <a:pt x="929030" y="1878787"/>
                      </a:cubicBezTo>
                      <a:cubicBezTo>
                        <a:pt x="949757" y="1845868"/>
                        <a:pt x="986333" y="1805635"/>
                        <a:pt x="1016813" y="1761744"/>
                      </a:cubicBezTo>
                      <a:cubicBezTo>
                        <a:pt x="1047293" y="1717853"/>
                        <a:pt x="1082649" y="1653235"/>
                        <a:pt x="1111910" y="1615440"/>
                      </a:cubicBezTo>
                      <a:cubicBezTo>
                        <a:pt x="1141171" y="1577645"/>
                        <a:pt x="1166774" y="1566672"/>
                        <a:pt x="1192377" y="1534973"/>
                      </a:cubicBezTo>
                      <a:cubicBezTo>
                        <a:pt x="1217980" y="1503274"/>
                        <a:pt x="1241145" y="1470355"/>
                        <a:pt x="1265529" y="1425245"/>
                      </a:cubicBezTo>
                      <a:cubicBezTo>
                        <a:pt x="1289913" y="1380135"/>
                        <a:pt x="1321612" y="1302106"/>
                        <a:pt x="1338681" y="1264311"/>
                      </a:cubicBezTo>
                      <a:cubicBezTo>
                        <a:pt x="1355750" y="1226516"/>
                        <a:pt x="1365503" y="1216762"/>
                        <a:pt x="1367942" y="1198474"/>
                      </a:cubicBezTo>
                      <a:cubicBezTo>
                        <a:pt x="1370381" y="1180186"/>
                        <a:pt x="1361846" y="1170433"/>
                        <a:pt x="1353312" y="1154583"/>
                      </a:cubicBezTo>
                      <a:cubicBezTo>
                        <a:pt x="1344778" y="1138733"/>
                        <a:pt x="1316736" y="1120445"/>
                        <a:pt x="1316736" y="1103376"/>
                      </a:cubicBezTo>
                      <a:cubicBezTo>
                        <a:pt x="1316736" y="1086307"/>
                        <a:pt x="1326490" y="1080212"/>
                        <a:pt x="1353312" y="1052170"/>
                      </a:cubicBezTo>
                      <a:cubicBezTo>
                        <a:pt x="1380134" y="1024128"/>
                        <a:pt x="1438656" y="975361"/>
                        <a:pt x="1477670" y="935127"/>
                      </a:cubicBezTo>
                      <a:cubicBezTo>
                        <a:pt x="1516684" y="894893"/>
                        <a:pt x="1564233" y="859536"/>
                        <a:pt x="1587398" y="810768"/>
                      </a:cubicBezTo>
                      <a:cubicBezTo>
                        <a:pt x="1610563" y="762000"/>
                        <a:pt x="1610563" y="679095"/>
                        <a:pt x="1616659" y="642519"/>
                      </a:cubicBezTo>
                      <a:cubicBezTo>
                        <a:pt x="1622755" y="605943"/>
                        <a:pt x="1622755" y="604723"/>
                        <a:pt x="1623974" y="591312"/>
                      </a:cubicBezTo>
                      <a:cubicBezTo>
                        <a:pt x="1625193" y="577901"/>
                        <a:pt x="1669084" y="612038"/>
                        <a:pt x="1623974" y="562051"/>
                      </a:cubicBezTo>
                      <a:cubicBezTo>
                        <a:pt x="1578864" y="512064"/>
                        <a:pt x="1436217" y="342595"/>
                        <a:pt x="1353312" y="291389"/>
                      </a:cubicBezTo>
                      <a:cubicBezTo>
                        <a:pt x="1270407" y="240183"/>
                        <a:pt x="1126541" y="254813"/>
                        <a:pt x="1126541" y="254813"/>
                      </a:cubicBezTo>
                      <a:cubicBezTo>
                        <a:pt x="1041197" y="241402"/>
                        <a:pt x="914400" y="232868"/>
                        <a:pt x="841248" y="210922"/>
                      </a:cubicBezTo>
                      <a:cubicBezTo>
                        <a:pt x="768096" y="188976"/>
                        <a:pt x="737616" y="142646"/>
                        <a:pt x="687629" y="123139"/>
                      </a:cubicBezTo>
                      <a:cubicBezTo>
                        <a:pt x="637642" y="103632"/>
                        <a:pt x="576682" y="96317"/>
                        <a:pt x="541325" y="93879"/>
                      </a:cubicBezTo>
                      <a:cubicBezTo>
                        <a:pt x="505968" y="91441"/>
                        <a:pt x="509626" y="114605"/>
                        <a:pt x="475488" y="108509"/>
                      </a:cubicBezTo>
                      <a:cubicBezTo>
                        <a:pt x="441350" y="102413"/>
                        <a:pt x="380390" y="74372"/>
                        <a:pt x="336499" y="57303"/>
                      </a:cubicBezTo>
                      <a:cubicBezTo>
                        <a:pt x="292608" y="40234"/>
                        <a:pt x="246279" y="12192"/>
                        <a:pt x="212141" y="6096"/>
                      </a:cubicBezTo>
                      <a:cubicBezTo>
                        <a:pt x="178003" y="0"/>
                        <a:pt x="156057" y="12193"/>
                        <a:pt x="131673" y="20727"/>
                      </a:cubicBezTo>
                      <a:cubicBezTo>
                        <a:pt x="107289" y="29261"/>
                        <a:pt x="78029" y="40234"/>
                        <a:pt x="65837" y="57303"/>
                      </a:cubicBezTo>
                      <a:cubicBezTo>
                        <a:pt x="53645" y="74372"/>
                        <a:pt x="60960" y="109728"/>
                        <a:pt x="58521" y="123139"/>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53" name="Freeform 52"/>
                <p:cNvSpPr/>
                <p:nvPr/>
              </p:nvSpPr>
              <p:spPr>
                <a:xfrm>
                  <a:off x="10493654" y="3257702"/>
                  <a:ext cx="1789786" cy="3193086"/>
                </a:xfrm>
                <a:custGeom>
                  <a:avLst/>
                  <a:gdLst>
                    <a:gd name="connsiteX0" fmla="*/ 1517904 w 1789786"/>
                    <a:gd name="connsiteY0" fmla="*/ 363322 h 3193086"/>
                    <a:gd name="connsiteX1" fmla="*/ 1459383 w 1789786"/>
                    <a:gd name="connsiteY1" fmla="*/ 304800 h 3193086"/>
                    <a:gd name="connsiteX2" fmla="*/ 1430122 w 1789786"/>
                    <a:gd name="connsiteY2" fmla="*/ 253594 h 3193086"/>
                    <a:gd name="connsiteX3" fmla="*/ 1386231 w 1789786"/>
                    <a:gd name="connsiteY3" fmla="*/ 224333 h 3193086"/>
                    <a:gd name="connsiteX4" fmla="*/ 1298448 w 1789786"/>
                    <a:gd name="connsiteY4" fmla="*/ 224333 h 3193086"/>
                    <a:gd name="connsiteX5" fmla="*/ 1269188 w 1789786"/>
                    <a:gd name="connsiteY5" fmla="*/ 202388 h 3193086"/>
                    <a:gd name="connsiteX6" fmla="*/ 1276503 w 1789786"/>
                    <a:gd name="connsiteY6" fmla="*/ 143866 h 3193086"/>
                    <a:gd name="connsiteX7" fmla="*/ 1276503 w 1789786"/>
                    <a:gd name="connsiteY7" fmla="*/ 41453 h 3193086"/>
                    <a:gd name="connsiteX8" fmla="*/ 1247242 w 1789786"/>
                    <a:gd name="connsiteY8" fmla="*/ 26823 h 3193086"/>
                    <a:gd name="connsiteX9" fmla="*/ 1130199 w 1789786"/>
                    <a:gd name="connsiteY9" fmla="*/ 12192 h 3193086"/>
                    <a:gd name="connsiteX10" fmla="*/ 1020471 w 1789786"/>
                    <a:gd name="connsiteY10" fmla="*/ 12192 h 3193086"/>
                    <a:gd name="connsiteX11" fmla="*/ 918058 w 1789786"/>
                    <a:gd name="connsiteY11" fmla="*/ 85344 h 3193086"/>
                    <a:gd name="connsiteX12" fmla="*/ 815645 w 1789786"/>
                    <a:gd name="connsiteY12" fmla="*/ 143866 h 3193086"/>
                    <a:gd name="connsiteX13" fmla="*/ 749808 w 1789786"/>
                    <a:gd name="connsiteY13" fmla="*/ 173127 h 3193086"/>
                    <a:gd name="connsiteX14" fmla="*/ 691287 w 1789786"/>
                    <a:gd name="connsiteY14" fmla="*/ 129236 h 3193086"/>
                    <a:gd name="connsiteX15" fmla="*/ 603504 w 1789786"/>
                    <a:gd name="connsiteY15" fmla="*/ 107290 h 3193086"/>
                    <a:gd name="connsiteX16" fmla="*/ 442570 w 1789786"/>
                    <a:gd name="connsiteY16" fmla="*/ 173127 h 3193086"/>
                    <a:gd name="connsiteX17" fmla="*/ 391364 w 1789786"/>
                    <a:gd name="connsiteY17" fmla="*/ 224333 h 3193086"/>
                    <a:gd name="connsiteX18" fmla="*/ 245060 w 1789786"/>
                    <a:gd name="connsiteY18" fmla="*/ 268224 h 3193086"/>
                    <a:gd name="connsiteX19" fmla="*/ 230429 w 1789786"/>
                    <a:gd name="connsiteY19" fmla="*/ 356007 h 3193086"/>
                    <a:gd name="connsiteX20" fmla="*/ 245060 w 1789786"/>
                    <a:gd name="connsiteY20" fmla="*/ 494996 h 3193086"/>
                    <a:gd name="connsiteX21" fmla="*/ 106071 w 1789786"/>
                    <a:gd name="connsiteY21" fmla="*/ 597408 h 3193086"/>
                    <a:gd name="connsiteX22" fmla="*/ 76810 w 1789786"/>
                    <a:gd name="connsiteY22" fmla="*/ 685191 h 3193086"/>
                    <a:gd name="connsiteX23" fmla="*/ 40234 w 1789786"/>
                    <a:gd name="connsiteY23" fmla="*/ 787604 h 3193086"/>
                    <a:gd name="connsiteX24" fmla="*/ 32919 w 1789786"/>
                    <a:gd name="connsiteY24" fmla="*/ 904647 h 3193086"/>
                    <a:gd name="connsiteX25" fmla="*/ 3658 w 1789786"/>
                    <a:gd name="connsiteY25" fmla="*/ 948538 h 3193086"/>
                    <a:gd name="connsiteX26" fmla="*/ 10973 w 1789786"/>
                    <a:gd name="connsiteY26" fmla="*/ 1007060 h 3193086"/>
                    <a:gd name="connsiteX27" fmla="*/ 18288 w 1789786"/>
                    <a:gd name="connsiteY27" fmla="*/ 1094842 h 3193086"/>
                    <a:gd name="connsiteX28" fmla="*/ 3658 w 1789786"/>
                    <a:gd name="connsiteY28" fmla="*/ 1248461 h 3193086"/>
                    <a:gd name="connsiteX29" fmla="*/ 10973 w 1789786"/>
                    <a:gd name="connsiteY29" fmla="*/ 1394765 h 3193086"/>
                    <a:gd name="connsiteX30" fmla="*/ 40234 w 1789786"/>
                    <a:gd name="connsiteY30" fmla="*/ 1467917 h 3193086"/>
                    <a:gd name="connsiteX31" fmla="*/ 47549 w 1789786"/>
                    <a:gd name="connsiteY31" fmla="*/ 1519124 h 3193086"/>
                    <a:gd name="connsiteX32" fmla="*/ 142647 w 1789786"/>
                    <a:gd name="connsiteY32" fmla="*/ 1592276 h 3193086"/>
                    <a:gd name="connsiteX33" fmla="*/ 223114 w 1789786"/>
                    <a:gd name="connsiteY33" fmla="*/ 1665428 h 3193086"/>
                    <a:gd name="connsiteX34" fmla="*/ 318212 w 1789786"/>
                    <a:gd name="connsiteY34" fmla="*/ 1789786 h 3193086"/>
                    <a:gd name="connsiteX35" fmla="*/ 384048 w 1789786"/>
                    <a:gd name="connsiteY35" fmla="*/ 1848308 h 3193086"/>
                    <a:gd name="connsiteX36" fmla="*/ 464516 w 1789786"/>
                    <a:gd name="connsiteY36" fmla="*/ 1899514 h 3193086"/>
                    <a:gd name="connsiteX37" fmla="*/ 530352 w 1789786"/>
                    <a:gd name="connsiteY37" fmla="*/ 1884884 h 3193086"/>
                    <a:gd name="connsiteX38" fmla="*/ 610820 w 1789786"/>
                    <a:gd name="connsiteY38" fmla="*/ 1870253 h 3193086"/>
                    <a:gd name="connsiteX39" fmla="*/ 669341 w 1789786"/>
                    <a:gd name="connsiteY39" fmla="*/ 1877568 h 3193086"/>
                    <a:gd name="connsiteX40" fmla="*/ 735178 w 1789786"/>
                    <a:gd name="connsiteY40" fmla="*/ 1862938 h 3193086"/>
                    <a:gd name="connsiteX41" fmla="*/ 837591 w 1789786"/>
                    <a:gd name="connsiteY41" fmla="*/ 1826362 h 3193086"/>
                    <a:gd name="connsiteX42" fmla="*/ 910743 w 1789786"/>
                    <a:gd name="connsiteY42" fmla="*/ 1833677 h 3193086"/>
                    <a:gd name="connsiteX43" fmla="*/ 932688 w 1789786"/>
                    <a:gd name="connsiteY43" fmla="*/ 1870253 h 3193086"/>
                    <a:gd name="connsiteX44" fmla="*/ 991210 w 1789786"/>
                    <a:gd name="connsiteY44" fmla="*/ 1899514 h 3193086"/>
                    <a:gd name="connsiteX45" fmla="*/ 1020471 w 1789786"/>
                    <a:gd name="connsiteY45" fmla="*/ 1877568 h 3193086"/>
                    <a:gd name="connsiteX46" fmla="*/ 1086308 w 1789786"/>
                    <a:gd name="connsiteY46" fmla="*/ 1906829 h 3193086"/>
                    <a:gd name="connsiteX47" fmla="*/ 1093623 w 1789786"/>
                    <a:gd name="connsiteY47" fmla="*/ 1943405 h 3193086"/>
                    <a:gd name="connsiteX48" fmla="*/ 1078992 w 1789786"/>
                    <a:gd name="connsiteY48" fmla="*/ 1979981 h 3193086"/>
                    <a:gd name="connsiteX49" fmla="*/ 1093623 w 1789786"/>
                    <a:gd name="connsiteY49" fmla="*/ 2023872 h 3193086"/>
                    <a:gd name="connsiteX50" fmla="*/ 1086308 w 1789786"/>
                    <a:gd name="connsiteY50" fmla="*/ 2118970 h 3193086"/>
                    <a:gd name="connsiteX51" fmla="*/ 1122884 w 1789786"/>
                    <a:gd name="connsiteY51" fmla="*/ 2192122 h 3193086"/>
                    <a:gd name="connsiteX52" fmla="*/ 1181405 w 1789786"/>
                    <a:gd name="connsiteY52" fmla="*/ 2236013 h 3193086"/>
                    <a:gd name="connsiteX53" fmla="*/ 1225296 w 1789786"/>
                    <a:gd name="connsiteY53" fmla="*/ 2272589 h 3193086"/>
                    <a:gd name="connsiteX54" fmla="*/ 1225296 w 1789786"/>
                    <a:gd name="connsiteY54" fmla="*/ 2301850 h 3193086"/>
                    <a:gd name="connsiteX55" fmla="*/ 1239927 w 1789786"/>
                    <a:gd name="connsiteY55" fmla="*/ 2353056 h 3193086"/>
                    <a:gd name="connsiteX56" fmla="*/ 1239927 w 1789786"/>
                    <a:gd name="connsiteY56" fmla="*/ 2433524 h 3193086"/>
                    <a:gd name="connsiteX57" fmla="*/ 1203351 w 1789786"/>
                    <a:gd name="connsiteY57" fmla="*/ 2492045 h 3193086"/>
                    <a:gd name="connsiteX58" fmla="*/ 1210666 w 1789786"/>
                    <a:gd name="connsiteY58" fmla="*/ 2535936 h 3193086"/>
                    <a:gd name="connsiteX59" fmla="*/ 1174090 w 1789786"/>
                    <a:gd name="connsiteY59" fmla="*/ 2587143 h 3193086"/>
                    <a:gd name="connsiteX60" fmla="*/ 1174090 w 1789786"/>
                    <a:gd name="connsiteY60" fmla="*/ 2645664 h 3193086"/>
                    <a:gd name="connsiteX61" fmla="*/ 1203351 w 1789786"/>
                    <a:gd name="connsiteY61" fmla="*/ 2696871 h 3193086"/>
                    <a:gd name="connsiteX62" fmla="*/ 1203351 w 1789786"/>
                    <a:gd name="connsiteY62" fmla="*/ 2748077 h 3193086"/>
                    <a:gd name="connsiteX63" fmla="*/ 1247242 w 1789786"/>
                    <a:gd name="connsiteY63" fmla="*/ 2784653 h 3193086"/>
                    <a:gd name="connsiteX64" fmla="*/ 1291133 w 1789786"/>
                    <a:gd name="connsiteY64" fmla="*/ 2821229 h 3193086"/>
                    <a:gd name="connsiteX65" fmla="*/ 1298448 w 1789786"/>
                    <a:gd name="connsiteY65" fmla="*/ 2879751 h 3193086"/>
                    <a:gd name="connsiteX66" fmla="*/ 1327709 w 1789786"/>
                    <a:gd name="connsiteY66" fmla="*/ 2960218 h 3193086"/>
                    <a:gd name="connsiteX67" fmla="*/ 1364285 w 1789786"/>
                    <a:gd name="connsiteY67" fmla="*/ 2982164 h 3193086"/>
                    <a:gd name="connsiteX68" fmla="*/ 1386231 w 1789786"/>
                    <a:gd name="connsiteY68" fmla="*/ 3040685 h 3193086"/>
                    <a:gd name="connsiteX69" fmla="*/ 1415492 w 1789786"/>
                    <a:gd name="connsiteY69" fmla="*/ 3062631 h 3193086"/>
                    <a:gd name="connsiteX70" fmla="*/ 1452068 w 1789786"/>
                    <a:gd name="connsiteY70" fmla="*/ 3062631 h 3193086"/>
                    <a:gd name="connsiteX71" fmla="*/ 1510589 w 1789786"/>
                    <a:gd name="connsiteY71" fmla="*/ 3062631 h 3193086"/>
                    <a:gd name="connsiteX72" fmla="*/ 1722730 w 1789786"/>
                    <a:gd name="connsiteY72" fmla="*/ 2279904 h 3193086"/>
                    <a:gd name="connsiteX73" fmla="*/ 1788567 w 1789786"/>
                    <a:gd name="connsiteY73" fmla="*/ 1138733 h 3193086"/>
                    <a:gd name="connsiteX74" fmla="*/ 1730045 w 1789786"/>
                    <a:gd name="connsiteY74" fmla="*/ 502311 h 3193086"/>
                    <a:gd name="connsiteX75" fmla="*/ 1517904 w 1789786"/>
                    <a:gd name="connsiteY75" fmla="*/ 363322 h 3193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789786" h="3193086">
                      <a:moveTo>
                        <a:pt x="1517904" y="363322"/>
                      </a:moveTo>
                      <a:cubicBezTo>
                        <a:pt x="1472794" y="330404"/>
                        <a:pt x="1474013" y="323088"/>
                        <a:pt x="1459383" y="304800"/>
                      </a:cubicBezTo>
                      <a:cubicBezTo>
                        <a:pt x="1444753" y="286512"/>
                        <a:pt x="1442314" y="267005"/>
                        <a:pt x="1430122" y="253594"/>
                      </a:cubicBezTo>
                      <a:cubicBezTo>
                        <a:pt x="1417930" y="240183"/>
                        <a:pt x="1408177" y="229210"/>
                        <a:pt x="1386231" y="224333"/>
                      </a:cubicBezTo>
                      <a:cubicBezTo>
                        <a:pt x="1364285" y="219456"/>
                        <a:pt x="1317955" y="227991"/>
                        <a:pt x="1298448" y="224333"/>
                      </a:cubicBezTo>
                      <a:cubicBezTo>
                        <a:pt x="1278941" y="220676"/>
                        <a:pt x="1272845" y="215799"/>
                        <a:pt x="1269188" y="202388"/>
                      </a:cubicBezTo>
                      <a:cubicBezTo>
                        <a:pt x="1265531" y="188977"/>
                        <a:pt x="1275284" y="170688"/>
                        <a:pt x="1276503" y="143866"/>
                      </a:cubicBezTo>
                      <a:cubicBezTo>
                        <a:pt x="1277722" y="117044"/>
                        <a:pt x="1281380" y="60960"/>
                        <a:pt x="1276503" y="41453"/>
                      </a:cubicBezTo>
                      <a:cubicBezTo>
                        <a:pt x="1271626" y="21946"/>
                        <a:pt x="1271626" y="31700"/>
                        <a:pt x="1247242" y="26823"/>
                      </a:cubicBezTo>
                      <a:cubicBezTo>
                        <a:pt x="1222858" y="21946"/>
                        <a:pt x="1167994" y="14630"/>
                        <a:pt x="1130199" y="12192"/>
                      </a:cubicBezTo>
                      <a:cubicBezTo>
                        <a:pt x="1092404" y="9754"/>
                        <a:pt x="1055828" y="0"/>
                        <a:pt x="1020471" y="12192"/>
                      </a:cubicBezTo>
                      <a:cubicBezTo>
                        <a:pt x="985114" y="24384"/>
                        <a:pt x="952196" y="63398"/>
                        <a:pt x="918058" y="85344"/>
                      </a:cubicBezTo>
                      <a:cubicBezTo>
                        <a:pt x="883920" y="107290"/>
                        <a:pt x="843687" y="129236"/>
                        <a:pt x="815645" y="143866"/>
                      </a:cubicBezTo>
                      <a:cubicBezTo>
                        <a:pt x="787603" y="158496"/>
                        <a:pt x="770534" y="175565"/>
                        <a:pt x="749808" y="173127"/>
                      </a:cubicBezTo>
                      <a:cubicBezTo>
                        <a:pt x="729082" y="170689"/>
                        <a:pt x="715671" y="140209"/>
                        <a:pt x="691287" y="129236"/>
                      </a:cubicBezTo>
                      <a:cubicBezTo>
                        <a:pt x="666903" y="118263"/>
                        <a:pt x="644957" y="99975"/>
                        <a:pt x="603504" y="107290"/>
                      </a:cubicBezTo>
                      <a:cubicBezTo>
                        <a:pt x="562051" y="114605"/>
                        <a:pt x="477927" y="153620"/>
                        <a:pt x="442570" y="173127"/>
                      </a:cubicBezTo>
                      <a:cubicBezTo>
                        <a:pt x="407213" y="192634"/>
                        <a:pt x="424282" y="208484"/>
                        <a:pt x="391364" y="224333"/>
                      </a:cubicBezTo>
                      <a:cubicBezTo>
                        <a:pt x="358446" y="240182"/>
                        <a:pt x="271883" y="246278"/>
                        <a:pt x="245060" y="268224"/>
                      </a:cubicBezTo>
                      <a:cubicBezTo>
                        <a:pt x="218238" y="290170"/>
                        <a:pt x="230429" y="318212"/>
                        <a:pt x="230429" y="356007"/>
                      </a:cubicBezTo>
                      <a:cubicBezTo>
                        <a:pt x="230429" y="393802"/>
                        <a:pt x="265786" y="454763"/>
                        <a:pt x="245060" y="494996"/>
                      </a:cubicBezTo>
                      <a:cubicBezTo>
                        <a:pt x="224334" y="535229"/>
                        <a:pt x="134113" y="565709"/>
                        <a:pt x="106071" y="597408"/>
                      </a:cubicBezTo>
                      <a:cubicBezTo>
                        <a:pt x="78029" y="629107"/>
                        <a:pt x="87783" y="653492"/>
                        <a:pt x="76810" y="685191"/>
                      </a:cubicBezTo>
                      <a:cubicBezTo>
                        <a:pt x="65837" y="716890"/>
                        <a:pt x="47549" y="751028"/>
                        <a:pt x="40234" y="787604"/>
                      </a:cubicBezTo>
                      <a:cubicBezTo>
                        <a:pt x="32919" y="824180"/>
                        <a:pt x="39015" y="877825"/>
                        <a:pt x="32919" y="904647"/>
                      </a:cubicBezTo>
                      <a:cubicBezTo>
                        <a:pt x="26823" y="931469"/>
                        <a:pt x="7316" y="931469"/>
                        <a:pt x="3658" y="948538"/>
                      </a:cubicBezTo>
                      <a:cubicBezTo>
                        <a:pt x="0" y="965607"/>
                        <a:pt x="8535" y="982676"/>
                        <a:pt x="10973" y="1007060"/>
                      </a:cubicBezTo>
                      <a:cubicBezTo>
                        <a:pt x="13411" y="1031444"/>
                        <a:pt x="19507" y="1054609"/>
                        <a:pt x="18288" y="1094842"/>
                      </a:cubicBezTo>
                      <a:cubicBezTo>
                        <a:pt x="17069" y="1135076"/>
                        <a:pt x="4877" y="1198474"/>
                        <a:pt x="3658" y="1248461"/>
                      </a:cubicBezTo>
                      <a:cubicBezTo>
                        <a:pt x="2439" y="1298448"/>
                        <a:pt x="4877" y="1358189"/>
                        <a:pt x="10973" y="1394765"/>
                      </a:cubicBezTo>
                      <a:cubicBezTo>
                        <a:pt x="17069" y="1431341"/>
                        <a:pt x="34138" y="1447190"/>
                        <a:pt x="40234" y="1467917"/>
                      </a:cubicBezTo>
                      <a:cubicBezTo>
                        <a:pt x="46330" y="1488644"/>
                        <a:pt x="30480" y="1498398"/>
                        <a:pt x="47549" y="1519124"/>
                      </a:cubicBezTo>
                      <a:cubicBezTo>
                        <a:pt x="64618" y="1539851"/>
                        <a:pt x="113386" y="1567892"/>
                        <a:pt x="142647" y="1592276"/>
                      </a:cubicBezTo>
                      <a:cubicBezTo>
                        <a:pt x="171908" y="1616660"/>
                        <a:pt x="193853" y="1632510"/>
                        <a:pt x="223114" y="1665428"/>
                      </a:cubicBezTo>
                      <a:cubicBezTo>
                        <a:pt x="252375" y="1698346"/>
                        <a:pt x="291390" y="1759306"/>
                        <a:pt x="318212" y="1789786"/>
                      </a:cubicBezTo>
                      <a:cubicBezTo>
                        <a:pt x="345034" y="1820266"/>
                        <a:pt x="359664" y="1830020"/>
                        <a:pt x="384048" y="1848308"/>
                      </a:cubicBezTo>
                      <a:cubicBezTo>
                        <a:pt x="408432" y="1866596"/>
                        <a:pt x="440132" y="1893418"/>
                        <a:pt x="464516" y="1899514"/>
                      </a:cubicBezTo>
                      <a:cubicBezTo>
                        <a:pt x="488900" y="1905610"/>
                        <a:pt x="505968" y="1889761"/>
                        <a:pt x="530352" y="1884884"/>
                      </a:cubicBezTo>
                      <a:cubicBezTo>
                        <a:pt x="554736" y="1880007"/>
                        <a:pt x="587655" y="1871472"/>
                        <a:pt x="610820" y="1870253"/>
                      </a:cubicBezTo>
                      <a:cubicBezTo>
                        <a:pt x="633985" y="1869034"/>
                        <a:pt x="648615" y="1878787"/>
                        <a:pt x="669341" y="1877568"/>
                      </a:cubicBezTo>
                      <a:cubicBezTo>
                        <a:pt x="690067" y="1876349"/>
                        <a:pt x="707136" y="1871472"/>
                        <a:pt x="735178" y="1862938"/>
                      </a:cubicBezTo>
                      <a:cubicBezTo>
                        <a:pt x="763220" y="1854404"/>
                        <a:pt x="808330" y="1831239"/>
                        <a:pt x="837591" y="1826362"/>
                      </a:cubicBezTo>
                      <a:cubicBezTo>
                        <a:pt x="866852" y="1821485"/>
                        <a:pt x="894893" y="1826362"/>
                        <a:pt x="910743" y="1833677"/>
                      </a:cubicBezTo>
                      <a:cubicBezTo>
                        <a:pt x="926593" y="1840992"/>
                        <a:pt x="919277" y="1859280"/>
                        <a:pt x="932688" y="1870253"/>
                      </a:cubicBezTo>
                      <a:cubicBezTo>
                        <a:pt x="946099" y="1881226"/>
                        <a:pt x="976580" y="1898295"/>
                        <a:pt x="991210" y="1899514"/>
                      </a:cubicBezTo>
                      <a:cubicBezTo>
                        <a:pt x="1005840" y="1900733"/>
                        <a:pt x="1004621" y="1876349"/>
                        <a:pt x="1020471" y="1877568"/>
                      </a:cubicBezTo>
                      <a:cubicBezTo>
                        <a:pt x="1036321" y="1878787"/>
                        <a:pt x="1074116" y="1895856"/>
                        <a:pt x="1086308" y="1906829"/>
                      </a:cubicBezTo>
                      <a:cubicBezTo>
                        <a:pt x="1098500" y="1917802"/>
                        <a:pt x="1094842" y="1931213"/>
                        <a:pt x="1093623" y="1943405"/>
                      </a:cubicBezTo>
                      <a:cubicBezTo>
                        <a:pt x="1092404" y="1955597"/>
                        <a:pt x="1078992" y="1966570"/>
                        <a:pt x="1078992" y="1979981"/>
                      </a:cubicBezTo>
                      <a:cubicBezTo>
                        <a:pt x="1078992" y="1993392"/>
                        <a:pt x="1092404" y="2000707"/>
                        <a:pt x="1093623" y="2023872"/>
                      </a:cubicBezTo>
                      <a:cubicBezTo>
                        <a:pt x="1094842" y="2047037"/>
                        <a:pt x="1081431" y="2090928"/>
                        <a:pt x="1086308" y="2118970"/>
                      </a:cubicBezTo>
                      <a:cubicBezTo>
                        <a:pt x="1091185" y="2147012"/>
                        <a:pt x="1107035" y="2172615"/>
                        <a:pt x="1122884" y="2192122"/>
                      </a:cubicBezTo>
                      <a:cubicBezTo>
                        <a:pt x="1138734" y="2211629"/>
                        <a:pt x="1164336" y="2222602"/>
                        <a:pt x="1181405" y="2236013"/>
                      </a:cubicBezTo>
                      <a:cubicBezTo>
                        <a:pt x="1198474" y="2249424"/>
                        <a:pt x="1217981" y="2261616"/>
                        <a:pt x="1225296" y="2272589"/>
                      </a:cubicBezTo>
                      <a:cubicBezTo>
                        <a:pt x="1232611" y="2283562"/>
                        <a:pt x="1222858" y="2288439"/>
                        <a:pt x="1225296" y="2301850"/>
                      </a:cubicBezTo>
                      <a:cubicBezTo>
                        <a:pt x="1227735" y="2315261"/>
                        <a:pt x="1237489" y="2331110"/>
                        <a:pt x="1239927" y="2353056"/>
                      </a:cubicBezTo>
                      <a:cubicBezTo>
                        <a:pt x="1242366" y="2375002"/>
                        <a:pt x="1246023" y="2410359"/>
                        <a:pt x="1239927" y="2433524"/>
                      </a:cubicBezTo>
                      <a:cubicBezTo>
                        <a:pt x="1233831" y="2456689"/>
                        <a:pt x="1208228" y="2474976"/>
                        <a:pt x="1203351" y="2492045"/>
                      </a:cubicBezTo>
                      <a:cubicBezTo>
                        <a:pt x="1198474" y="2509114"/>
                        <a:pt x="1215543" y="2520086"/>
                        <a:pt x="1210666" y="2535936"/>
                      </a:cubicBezTo>
                      <a:cubicBezTo>
                        <a:pt x="1205789" y="2551786"/>
                        <a:pt x="1180186" y="2568855"/>
                        <a:pt x="1174090" y="2587143"/>
                      </a:cubicBezTo>
                      <a:cubicBezTo>
                        <a:pt x="1167994" y="2605431"/>
                        <a:pt x="1169213" y="2627376"/>
                        <a:pt x="1174090" y="2645664"/>
                      </a:cubicBezTo>
                      <a:cubicBezTo>
                        <a:pt x="1178967" y="2663952"/>
                        <a:pt x="1198474" y="2679802"/>
                        <a:pt x="1203351" y="2696871"/>
                      </a:cubicBezTo>
                      <a:cubicBezTo>
                        <a:pt x="1208228" y="2713940"/>
                        <a:pt x="1196036" y="2733447"/>
                        <a:pt x="1203351" y="2748077"/>
                      </a:cubicBezTo>
                      <a:cubicBezTo>
                        <a:pt x="1210666" y="2762707"/>
                        <a:pt x="1247242" y="2784653"/>
                        <a:pt x="1247242" y="2784653"/>
                      </a:cubicBezTo>
                      <a:cubicBezTo>
                        <a:pt x="1261872" y="2796845"/>
                        <a:pt x="1282599" y="2805379"/>
                        <a:pt x="1291133" y="2821229"/>
                      </a:cubicBezTo>
                      <a:cubicBezTo>
                        <a:pt x="1299667" y="2837079"/>
                        <a:pt x="1292352" y="2856586"/>
                        <a:pt x="1298448" y="2879751"/>
                      </a:cubicBezTo>
                      <a:cubicBezTo>
                        <a:pt x="1304544" y="2902916"/>
                        <a:pt x="1316736" y="2943149"/>
                        <a:pt x="1327709" y="2960218"/>
                      </a:cubicBezTo>
                      <a:cubicBezTo>
                        <a:pt x="1338682" y="2977287"/>
                        <a:pt x="1354531" y="2968753"/>
                        <a:pt x="1364285" y="2982164"/>
                      </a:cubicBezTo>
                      <a:cubicBezTo>
                        <a:pt x="1374039" y="2995575"/>
                        <a:pt x="1377697" y="3027274"/>
                        <a:pt x="1386231" y="3040685"/>
                      </a:cubicBezTo>
                      <a:cubicBezTo>
                        <a:pt x="1394766" y="3054096"/>
                        <a:pt x="1404519" y="3058973"/>
                        <a:pt x="1415492" y="3062631"/>
                      </a:cubicBezTo>
                      <a:cubicBezTo>
                        <a:pt x="1426465" y="3066289"/>
                        <a:pt x="1452068" y="3062631"/>
                        <a:pt x="1452068" y="3062631"/>
                      </a:cubicBezTo>
                      <a:cubicBezTo>
                        <a:pt x="1467917" y="3062631"/>
                        <a:pt x="1465479" y="3193086"/>
                        <a:pt x="1510589" y="3062631"/>
                      </a:cubicBezTo>
                      <a:cubicBezTo>
                        <a:pt x="1555699" y="2932177"/>
                        <a:pt x="1676400" y="2600554"/>
                        <a:pt x="1722730" y="2279904"/>
                      </a:cubicBezTo>
                      <a:cubicBezTo>
                        <a:pt x="1769060" y="1959254"/>
                        <a:pt x="1787348" y="1434998"/>
                        <a:pt x="1788567" y="1138733"/>
                      </a:cubicBezTo>
                      <a:cubicBezTo>
                        <a:pt x="1789786" y="842468"/>
                        <a:pt x="1775156" y="633985"/>
                        <a:pt x="1730045" y="502311"/>
                      </a:cubicBezTo>
                      <a:cubicBezTo>
                        <a:pt x="1684935" y="370638"/>
                        <a:pt x="1563014" y="396240"/>
                        <a:pt x="1517904" y="363322"/>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4" name="Freeform 53"/>
                <p:cNvSpPr/>
                <p:nvPr/>
              </p:nvSpPr>
              <p:spPr>
                <a:xfrm>
                  <a:off x="10839907" y="1697126"/>
                  <a:ext cx="1552042" cy="1736141"/>
                </a:xfrm>
                <a:custGeom>
                  <a:avLst/>
                  <a:gdLst>
                    <a:gd name="connsiteX0" fmla="*/ 176784 w 1552042"/>
                    <a:gd name="connsiteY0" fmla="*/ 1689812 h 1736141"/>
                    <a:gd name="connsiteX1" fmla="*/ 81687 w 1552042"/>
                    <a:gd name="connsiteY1" fmla="*/ 1733703 h 1736141"/>
                    <a:gd name="connsiteX2" fmla="*/ 74371 w 1552042"/>
                    <a:gd name="connsiteY2" fmla="*/ 1704442 h 1736141"/>
                    <a:gd name="connsiteX3" fmla="*/ 30480 w 1552042"/>
                    <a:gd name="connsiteY3" fmla="*/ 1675181 h 1736141"/>
                    <a:gd name="connsiteX4" fmla="*/ 15850 w 1552042"/>
                    <a:gd name="connsiteY4" fmla="*/ 1660551 h 1736141"/>
                    <a:gd name="connsiteX5" fmla="*/ 1219 w 1552042"/>
                    <a:gd name="connsiteY5" fmla="*/ 1433780 h 1736141"/>
                    <a:gd name="connsiteX6" fmla="*/ 8535 w 1552042"/>
                    <a:gd name="connsiteY6" fmla="*/ 1287476 h 1736141"/>
                    <a:gd name="connsiteX7" fmla="*/ 37795 w 1552042"/>
                    <a:gd name="connsiteY7" fmla="*/ 1243584 h 1736141"/>
                    <a:gd name="connsiteX8" fmla="*/ 81687 w 1552042"/>
                    <a:gd name="connsiteY8" fmla="*/ 1207008 h 1736141"/>
                    <a:gd name="connsiteX9" fmla="*/ 191415 w 1552042"/>
                    <a:gd name="connsiteY9" fmla="*/ 1221639 h 1736141"/>
                    <a:gd name="connsiteX10" fmla="*/ 271882 w 1552042"/>
                    <a:gd name="connsiteY10" fmla="*/ 1221639 h 1736141"/>
                    <a:gd name="connsiteX11" fmla="*/ 301143 w 1552042"/>
                    <a:gd name="connsiteY11" fmla="*/ 1207008 h 1736141"/>
                    <a:gd name="connsiteX12" fmla="*/ 286512 w 1552042"/>
                    <a:gd name="connsiteY12" fmla="*/ 1163117 h 1736141"/>
                    <a:gd name="connsiteX13" fmla="*/ 242621 w 1552042"/>
                    <a:gd name="connsiteY13" fmla="*/ 1111911 h 1736141"/>
                    <a:gd name="connsiteX14" fmla="*/ 213360 w 1552042"/>
                    <a:gd name="connsiteY14" fmla="*/ 1075335 h 1736141"/>
                    <a:gd name="connsiteX15" fmla="*/ 220675 w 1552042"/>
                    <a:gd name="connsiteY15" fmla="*/ 987552 h 1736141"/>
                    <a:gd name="connsiteX16" fmla="*/ 227991 w 1552042"/>
                    <a:gd name="connsiteY16" fmla="*/ 950976 h 1736141"/>
                    <a:gd name="connsiteX17" fmla="*/ 301143 w 1552042"/>
                    <a:gd name="connsiteY17" fmla="*/ 950976 h 1736141"/>
                    <a:gd name="connsiteX18" fmla="*/ 345034 w 1552042"/>
                    <a:gd name="connsiteY18" fmla="*/ 929031 h 1736141"/>
                    <a:gd name="connsiteX19" fmla="*/ 374295 w 1552042"/>
                    <a:gd name="connsiteY19" fmla="*/ 907085 h 1736141"/>
                    <a:gd name="connsiteX20" fmla="*/ 432816 w 1552042"/>
                    <a:gd name="connsiteY20" fmla="*/ 863194 h 1736141"/>
                    <a:gd name="connsiteX21" fmla="*/ 491338 w 1552042"/>
                    <a:gd name="connsiteY21" fmla="*/ 826618 h 1736141"/>
                    <a:gd name="connsiteX22" fmla="*/ 564490 w 1552042"/>
                    <a:gd name="connsiteY22" fmla="*/ 768096 h 1736141"/>
                    <a:gd name="connsiteX23" fmla="*/ 571805 w 1552042"/>
                    <a:gd name="connsiteY23" fmla="*/ 724205 h 1736141"/>
                    <a:gd name="connsiteX24" fmla="*/ 615696 w 1552042"/>
                    <a:gd name="connsiteY24" fmla="*/ 702260 h 1736141"/>
                    <a:gd name="connsiteX25" fmla="*/ 674218 w 1552042"/>
                    <a:gd name="connsiteY25" fmla="*/ 694944 h 1736141"/>
                    <a:gd name="connsiteX26" fmla="*/ 710794 w 1552042"/>
                    <a:gd name="connsiteY26" fmla="*/ 672999 h 1736141"/>
                    <a:gd name="connsiteX27" fmla="*/ 718109 w 1552042"/>
                    <a:gd name="connsiteY27" fmla="*/ 585216 h 1736141"/>
                    <a:gd name="connsiteX28" fmla="*/ 725424 w 1552042"/>
                    <a:gd name="connsiteY28" fmla="*/ 563271 h 1736141"/>
                    <a:gd name="connsiteX29" fmla="*/ 681533 w 1552042"/>
                    <a:gd name="connsiteY29" fmla="*/ 541325 h 1736141"/>
                    <a:gd name="connsiteX30" fmla="*/ 615696 w 1552042"/>
                    <a:gd name="connsiteY30" fmla="*/ 482804 h 1736141"/>
                    <a:gd name="connsiteX31" fmla="*/ 586435 w 1552042"/>
                    <a:gd name="connsiteY31" fmla="*/ 438912 h 1736141"/>
                    <a:gd name="connsiteX32" fmla="*/ 608381 w 1552042"/>
                    <a:gd name="connsiteY32" fmla="*/ 358445 h 1736141"/>
                    <a:gd name="connsiteX33" fmla="*/ 710794 w 1552042"/>
                    <a:gd name="connsiteY33" fmla="*/ 277978 h 1736141"/>
                    <a:gd name="connsiteX34" fmla="*/ 769315 w 1552042"/>
                    <a:gd name="connsiteY34" fmla="*/ 248717 h 1736141"/>
                    <a:gd name="connsiteX35" fmla="*/ 835152 w 1552042"/>
                    <a:gd name="connsiteY35" fmla="*/ 219456 h 1736141"/>
                    <a:gd name="connsiteX36" fmla="*/ 922935 w 1552042"/>
                    <a:gd name="connsiteY36" fmla="*/ 109728 h 1736141"/>
                    <a:gd name="connsiteX37" fmla="*/ 988771 w 1552042"/>
                    <a:gd name="connsiteY37" fmla="*/ 73152 h 1736141"/>
                    <a:gd name="connsiteX38" fmla="*/ 1061923 w 1552042"/>
                    <a:gd name="connsiteY38" fmla="*/ 43892 h 1736141"/>
                    <a:gd name="connsiteX39" fmla="*/ 1171651 w 1552042"/>
                    <a:gd name="connsiteY39" fmla="*/ 29261 h 1736141"/>
                    <a:gd name="connsiteX40" fmla="*/ 1244803 w 1552042"/>
                    <a:gd name="connsiteY40" fmla="*/ 14631 h 1736141"/>
                    <a:gd name="connsiteX41" fmla="*/ 1274064 w 1552042"/>
                    <a:gd name="connsiteY41" fmla="*/ 0 h 1736141"/>
                    <a:gd name="connsiteX42" fmla="*/ 1449629 w 1552042"/>
                    <a:gd name="connsiteY42" fmla="*/ 14631 h 1736141"/>
                    <a:gd name="connsiteX43" fmla="*/ 1552042 w 1552042"/>
                    <a:gd name="connsiteY43" fmla="*/ 58522 h 1736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552042" h="1736141">
                      <a:moveTo>
                        <a:pt x="176784" y="1689812"/>
                      </a:moveTo>
                      <a:cubicBezTo>
                        <a:pt x="137770" y="1710538"/>
                        <a:pt x="98756" y="1731265"/>
                        <a:pt x="81687" y="1733703"/>
                      </a:cubicBezTo>
                      <a:cubicBezTo>
                        <a:pt x="64618" y="1736141"/>
                        <a:pt x="82905" y="1714196"/>
                        <a:pt x="74371" y="1704442"/>
                      </a:cubicBezTo>
                      <a:cubicBezTo>
                        <a:pt x="65837" y="1694688"/>
                        <a:pt x="40233" y="1682496"/>
                        <a:pt x="30480" y="1675181"/>
                      </a:cubicBezTo>
                      <a:cubicBezTo>
                        <a:pt x="20727" y="1667866"/>
                        <a:pt x="20727" y="1700784"/>
                        <a:pt x="15850" y="1660551"/>
                      </a:cubicBezTo>
                      <a:cubicBezTo>
                        <a:pt x="10973" y="1620318"/>
                        <a:pt x="2438" y="1495959"/>
                        <a:pt x="1219" y="1433780"/>
                      </a:cubicBezTo>
                      <a:cubicBezTo>
                        <a:pt x="0" y="1371601"/>
                        <a:pt x="2439" y="1319175"/>
                        <a:pt x="8535" y="1287476"/>
                      </a:cubicBezTo>
                      <a:cubicBezTo>
                        <a:pt x="14631" y="1255777"/>
                        <a:pt x="25603" y="1256995"/>
                        <a:pt x="37795" y="1243584"/>
                      </a:cubicBezTo>
                      <a:cubicBezTo>
                        <a:pt x="49987" y="1230173"/>
                        <a:pt x="56084" y="1210665"/>
                        <a:pt x="81687" y="1207008"/>
                      </a:cubicBezTo>
                      <a:cubicBezTo>
                        <a:pt x="107290" y="1203351"/>
                        <a:pt x="159716" y="1219201"/>
                        <a:pt x="191415" y="1221639"/>
                      </a:cubicBezTo>
                      <a:cubicBezTo>
                        <a:pt x="223114" y="1224077"/>
                        <a:pt x="253594" y="1224078"/>
                        <a:pt x="271882" y="1221639"/>
                      </a:cubicBezTo>
                      <a:cubicBezTo>
                        <a:pt x="290170" y="1219200"/>
                        <a:pt x="298705" y="1216762"/>
                        <a:pt x="301143" y="1207008"/>
                      </a:cubicBezTo>
                      <a:cubicBezTo>
                        <a:pt x="303581" y="1197254"/>
                        <a:pt x="296266" y="1178966"/>
                        <a:pt x="286512" y="1163117"/>
                      </a:cubicBezTo>
                      <a:cubicBezTo>
                        <a:pt x="276758" y="1147268"/>
                        <a:pt x="254813" y="1126541"/>
                        <a:pt x="242621" y="1111911"/>
                      </a:cubicBezTo>
                      <a:cubicBezTo>
                        <a:pt x="230429" y="1097281"/>
                        <a:pt x="217018" y="1096062"/>
                        <a:pt x="213360" y="1075335"/>
                      </a:cubicBezTo>
                      <a:cubicBezTo>
                        <a:pt x="209702" y="1054608"/>
                        <a:pt x="218236" y="1008279"/>
                        <a:pt x="220675" y="987552"/>
                      </a:cubicBezTo>
                      <a:cubicBezTo>
                        <a:pt x="223114" y="966825"/>
                        <a:pt x="214580" y="957072"/>
                        <a:pt x="227991" y="950976"/>
                      </a:cubicBezTo>
                      <a:cubicBezTo>
                        <a:pt x="241402" y="944880"/>
                        <a:pt x="281636" y="954634"/>
                        <a:pt x="301143" y="950976"/>
                      </a:cubicBezTo>
                      <a:cubicBezTo>
                        <a:pt x="320650" y="947319"/>
                        <a:pt x="332842" y="936346"/>
                        <a:pt x="345034" y="929031"/>
                      </a:cubicBezTo>
                      <a:cubicBezTo>
                        <a:pt x="357226" y="921716"/>
                        <a:pt x="374295" y="907085"/>
                        <a:pt x="374295" y="907085"/>
                      </a:cubicBezTo>
                      <a:cubicBezTo>
                        <a:pt x="388925" y="896112"/>
                        <a:pt x="413309" y="876605"/>
                        <a:pt x="432816" y="863194"/>
                      </a:cubicBezTo>
                      <a:cubicBezTo>
                        <a:pt x="452323" y="849783"/>
                        <a:pt x="469392" y="842468"/>
                        <a:pt x="491338" y="826618"/>
                      </a:cubicBezTo>
                      <a:cubicBezTo>
                        <a:pt x="513284" y="810768"/>
                        <a:pt x="551079" y="785165"/>
                        <a:pt x="564490" y="768096"/>
                      </a:cubicBezTo>
                      <a:cubicBezTo>
                        <a:pt x="577901" y="751027"/>
                        <a:pt x="563271" y="735178"/>
                        <a:pt x="571805" y="724205"/>
                      </a:cubicBezTo>
                      <a:cubicBezTo>
                        <a:pt x="580339" y="713232"/>
                        <a:pt x="598627" y="707137"/>
                        <a:pt x="615696" y="702260"/>
                      </a:cubicBezTo>
                      <a:cubicBezTo>
                        <a:pt x="632765" y="697383"/>
                        <a:pt x="658368" y="699821"/>
                        <a:pt x="674218" y="694944"/>
                      </a:cubicBezTo>
                      <a:cubicBezTo>
                        <a:pt x="690068" y="690067"/>
                        <a:pt x="703479" y="691287"/>
                        <a:pt x="710794" y="672999"/>
                      </a:cubicBezTo>
                      <a:cubicBezTo>
                        <a:pt x="718109" y="654711"/>
                        <a:pt x="715671" y="603504"/>
                        <a:pt x="718109" y="585216"/>
                      </a:cubicBezTo>
                      <a:cubicBezTo>
                        <a:pt x="720547" y="566928"/>
                        <a:pt x="731520" y="570586"/>
                        <a:pt x="725424" y="563271"/>
                      </a:cubicBezTo>
                      <a:cubicBezTo>
                        <a:pt x="719328" y="555956"/>
                        <a:pt x="699821" y="554736"/>
                        <a:pt x="681533" y="541325"/>
                      </a:cubicBezTo>
                      <a:cubicBezTo>
                        <a:pt x="663245" y="527914"/>
                        <a:pt x="631546" y="499873"/>
                        <a:pt x="615696" y="482804"/>
                      </a:cubicBezTo>
                      <a:cubicBezTo>
                        <a:pt x="599846" y="465735"/>
                        <a:pt x="587654" y="459638"/>
                        <a:pt x="586435" y="438912"/>
                      </a:cubicBezTo>
                      <a:cubicBezTo>
                        <a:pt x="585216" y="418186"/>
                        <a:pt x="587655" y="385267"/>
                        <a:pt x="608381" y="358445"/>
                      </a:cubicBezTo>
                      <a:cubicBezTo>
                        <a:pt x="629107" y="331623"/>
                        <a:pt x="683972" y="296266"/>
                        <a:pt x="710794" y="277978"/>
                      </a:cubicBezTo>
                      <a:cubicBezTo>
                        <a:pt x="737616" y="259690"/>
                        <a:pt x="748589" y="258471"/>
                        <a:pt x="769315" y="248717"/>
                      </a:cubicBezTo>
                      <a:cubicBezTo>
                        <a:pt x="790041" y="238963"/>
                        <a:pt x="809549" y="242621"/>
                        <a:pt x="835152" y="219456"/>
                      </a:cubicBezTo>
                      <a:cubicBezTo>
                        <a:pt x="860755" y="196291"/>
                        <a:pt x="897332" y="134112"/>
                        <a:pt x="922935" y="109728"/>
                      </a:cubicBezTo>
                      <a:cubicBezTo>
                        <a:pt x="948538" y="85344"/>
                        <a:pt x="965606" y="84125"/>
                        <a:pt x="988771" y="73152"/>
                      </a:cubicBezTo>
                      <a:cubicBezTo>
                        <a:pt x="1011936" y="62179"/>
                        <a:pt x="1031443" y="51207"/>
                        <a:pt x="1061923" y="43892"/>
                      </a:cubicBezTo>
                      <a:cubicBezTo>
                        <a:pt x="1092403" y="36577"/>
                        <a:pt x="1141171" y="34138"/>
                        <a:pt x="1171651" y="29261"/>
                      </a:cubicBezTo>
                      <a:cubicBezTo>
                        <a:pt x="1202131" y="24384"/>
                        <a:pt x="1227734" y="19508"/>
                        <a:pt x="1244803" y="14631"/>
                      </a:cubicBezTo>
                      <a:cubicBezTo>
                        <a:pt x="1261872" y="9754"/>
                        <a:pt x="1239926" y="0"/>
                        <a:pt x="1274064" y="0"/>
                      </a:cubicBezTo>
                      <a:cubicBezTo>
                        <a:pt x="1308202" y="0"/>
                        <a:pt x="1403299" y="4877"/>
                        <a:pt x="1449629" y="14631"/>
                      </a:cubicBezTo>
                      <a:cubicBezTo>
                        <a:pt x="1495959" y="24385"/>
                        <a:pt x="1534973" y="48769"/>
                        <a:pt x="1552042" y="58522"/>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55" name="Freeform 54"/>
                <p:cNvSpPr/>
                <p:nvPr/>
              </p:nvSpPr>
              <p:spPr>
                <a:xfrm>
                  <a:off x="10865511" y="1766620"/>
                  <a:ext cx="3434486" cy="3155290"/>
                </a:xfrm>
                <a:custGeom>
                  <a:avLst/>
                  <a:gdLst>
                    <a:gd name="connsiteX0" fmla="*/ 1511807 w 3434486"/>
                    <a:gd name="connsiteY0" fmla="*/ 3658 h 3155290"/>
                    <a:gd name="connsiteX1" fmla="*/ 1643481 w 3434486"/>
                    <a:gd name="connsiteY1" fmla="*/ 40234 h 3155290"/>
                    <a:gd name="connsiteX2" fmla="*/ 1738579 w 3434486"/>
                    <a:gd name="connsiteY2" fmla="*/ 84126 h 3155290"/>
                    <a:gd name="connsiteX3" fmla="*/ 1826361 w 3434486"/>
                    <a:gd name="connsiteY3" fmla="*/ 142647 h 3155290"/>
                    <a:gd name="connsiteX4" fmla="*/ 1862937 w 3434486"/>
                    <a:gd name="connsiteY4" fmla="*/ 164593 h 3155290"/>
                    <a:gd name="connsiteX5" fmla="*/ 1884883 w 3434486"/>
                    <a:gd name="connsiteY5" fmla="*/ 135332 h 3155290"/>
                    <a:gd name="connsiteX6" fmla="*/ 1965350 w 3434486"/>
                    <a:gd name="connsiteY6" fmla="*/ 142647 h 3155290"/>
                    <a:gd name="connsiteX7" fmla="*/ 2001926 w 3434486"/>
                    <a:gd name="connsiteY7" fmla="*/ 193854 h 3155290"/>
                    <a:gd name="connsiteX8" fmla="*/ 2075078 w 3434486"/>
                    <a:gd name="connsiteY8" fmla="*/ 179223 h 3155290"/>
                    <a:gd name="connsiteX9" fmla="*/ 2133599 w 3434486"/>
                    <a:gd name="connsiteY9" fmla="*/ 193854 h 3155290"/>
                    <a:gd name="connsiteX10" fmla="*/ 2177491 w 3434486"/>
                    <a:gd name="connsiteY10" fmla="*/ 223114 h 3155290"/>
                    <a:gd name="connsiteX11" fmla="*/ 2221382 w 3434486"/>
                    <a:gd name="connsiteY11" fmla="*/ 201169 h 3155290"/>
                    <a:gd name="connsiteX12" fmla="*/ 2338425 w 3434486"/>
                    <a:gd name="connsiteY12" fmla="*/ 252375 h 3155290"/>
                    <a:gd name="connsiteX13" fmla="*/ 2353055 w 3434486"/>
                    <a:gd name="connsiteY13" fmla="*/ 223114 h 3155290"/>
                    <a:gd name="connsiteX14" fmla="*/ 2375001 w 3434486"/>
                    <a:gd name="connsiteY14" fmla="*/ 201169 h 3155290"/>
                    <a:gd name="connsiteX15" fmla="*/ 2448153 w 3434486"/>
                    <a:gd name="connsiteY15" fmla="*/ 267006 h 3155290"/>
                    <a:gd name="connsiteX16" fmla="*/ 2499359 w 3434486"/>
                    <a:gd name="connsiteY16" fmla="*/ 310897 h 3155290"/>
                    <a:gd name="connsiteX17" fmla="*/ 2557881 w 3434486"/>
                    <a:gd name="connsiteY17" fmla="*/ 325527 h 3155290"/>
                    <a:gd name="connsiteX18" fmla="*/ 2660294 w 3434486"/>
                    <a:gd name="connsiteY18" fmla="*/ 362103 h 3155290"/>
                    <a:gd name="connsiteX19" fmla="*/ 2865119 w 3434486"/>
                    <a:gd name="connsiteY19" fmla="*/ 566929 h 3155290"/>
                    <a:gd name="connsiteX20" fmla="*/ 3040684 w 3434486"/>
                    <a:gd name="connsiteY20" fmla="*/ 793700 h 3155290"/>
                    <a:gd name="connsiteX21" fmla="*/ 3186988 w 3434486"/>
                    <a:gd name="connsiteY21" fmla="*/ 1057047 h 3155290"/>
                    <a:gd name="connsiteX22" fmla="*/ 3318662 w 3434486"/>
                    <a:gd name="connsiteY22" fmla="*/ 1378916 h 3155290"/>
                    <a:gd name="connsiteX23" fmla="*/ 3384499 w 3434486"/>
                    <a:gd name="connsiteY23" fmla="*/ 1678839 h 3155290"/>
                    <a:gd name="connsiteX24" fmla="*/ 3428390 w 3434486"/>
                    <a:gd name="connsiteY24" fmla="*/ 1993393 h 3155290"/>
                    <a:gd name="connsiteX25" fmla="*/ 3421075 w 3434486"/>
                    <a:gd name="connsiteY25" fmla="*/ 2147012 h 3155290"/>
                    <a:gd name="connsiteX26" fmla="*/ 3399129 w 3434486"/>
                    <a:gd name="connsiteY26" fmla="*/ 2190903 h 3155290"/>
                    <a:gd name="connsiteX27" fmla="*/ 3399129 w 3434486"/>
                    <a:gd name="connsiteY27" fmla="*/ 2271370 h 3155290"/>
                    <a:gd name="connsiteX28" fmla="*/ 3355238 w 3434486"/>
                    <a:gd name="connsiteY28" fmla="*/ 2403044 h 3155290"/>
                    <a:gd name="connsiteX29" fmla="*/ 3347923 w 3434486"/>
                    <a:gd name="connsiteY29" fmla="*/ 2490826 h 3155290"/>
                    <a:gd name="connsiteX30" fmla="*/ 3333292 w 3434486"/>
                    <a:gd name="connsiteY30" fmla="*/ 2585924 h 3155290"/>
                    <a:gd name="connsiteX31" fmla="*/ 3318662 w 3434486"/>
                    <a:gd name="connsiteY31" fmla="*/ 2681022 h 3155290"/>
                    <a:gd name="connsiteX32" fmla="*/ 3267455 w 3434486"/>
                    <a:gd name="connsiteY32" fmla="*/ 2820010 h 3155290"/>
                    <a:gd name="connsiteX33" fmla="*/ 3260140 w 3434486"/>
                    <a:gd name="connsiteY33" fmla="*/ 2907793 h 3155290"/>
                    <a:gd name="connsiteX34" fmla="*/ 3325977 w 3434486"/>
                    <a:gd name="connsiteY34" fmla="*/ 2820010 h 3155290"/>
                    <a:gd name="connsiteX35" fmla="*/ 3318662 w 3434486"/>
                    <a:gd name="connsiteY35" fmla="*/ 2885847 h 3155290"/>
                    <a:gd name="connsiteX36" fmla="*/ 3296716 w 3434486"/>
                    <a:gd name="connsiteY36" fmla="*/ 3017521 h 3155290"/>
                    <a:gd name="connsiteX37" fmla="*/ 3201619 w 3434486"/>
                    <a:gd name="connsiteY37" fmla="*/ 3149194 h 3155290"/>
                    <a:gd name="connsiteX38" fmla="*/ 3230879 w 3434486"/>
                    <a:gd name="connsiteY38" fmla="*/ 3054097 h 3155290"/>
                    <a:gd name="connsiteX39" fmla="*/ 3238195 w 3434486"/>
                    <a:gd name="connsiteY39" fmla="*/ 3002890 h 3155290"/>
                    <a:gd name="connsiteX40" fmla="*/ 3208934 w 3434486"/>
                    <a:gd name="connsiteY40" fmla="*/ 2980945 h 3155290"/>
                    <a:gd name="connsiteX41" fmla="*/ 3194303 w 3434486"/>
                    <a:gd name="connsiteY41" fmla="*/ 2900478 h 3155290"/>
                    <a:gd name="connsiteX42" fmla="*/ 3223564 w 3434486"/>
                    <a:gd name="connsiteY42" fmla="*/ 2746858 h 3155290"/>
                    <a:gd name="connsiteX43" fmla="*/ 3260140 w 3434486"/>
                    <a:gd name="connsiteY43" fmla="*/ 2681022 h 3155290"/>
                    <a:gd name="connsiteX44" fmla="*/ 3216249 w 3434486"/>
                    <a:gd name="connsiteY44" fmla="*/ 2651761 h 3155290"/>
                    <a:gd name="connsiteX45" fmla="*/ 3216249 w 3434486"/>
                    <a:gd name="connsiteY45" fmla="*/ 2549348 h 3155290"/>
                    <a:gd name="connsiteX46" fmla="*/ 3201619 w 3434486"/>
                    <a:gd name="connsiteY46" fmla="*/ 2468881 h 3155290"/>
                    <a:gd name="connsiteX47" fmla="*/ 3186988 w 3434486"/>
                    <a:gd name="connsiteY47" fmla="*/ 2446935 h 3155290"/>
                    <a:gd name="connsiteX48" fmla="*/ 3121151 w 3434486"/>
                    <a:gd name="connsiteY48" fmla="*/ 2578609 h 3155290"/>
                    <a:gd name="connsiteX49" fmla="*/ 3121151 w 3434486"/>
                    <a:gd name="connsiteY49" fmla="*/ 2637130 h 3155290"/>
                    <a:gd name="connsiteX50" fmla="*/ 3077260 w 3434486"/>
                    <a:gd name="connsiteY50" fmla="*/ 2710282 h 3155290"/>
                    <a:gd name="connsiteX51" fmla="*/ 3077260 w 3434486"/>
                    <a:gd name="connsiteY51" fmla="*/ 2798065 h 3155290"/>
                    <a:gd name="connsiteX52" fmla="*/ 3033369 w 3434486"/>
                    <a:gd name="connsiteY52" fmla="*/ 2863902 h 3155290"/>
                    <a:gd name="connsiteX53" fmla="*/ 3018739 w 3434486"/>
                    <a:gd name="connsiteY53" fmla="*/ 2922423 h 3155290"/>
                    <a:gd name="connsiteX54" fmla="*/ 3004108 w 3434486"/>
                    <a:gd name="connsiteY54" fmla="*/ 2944369 h 3155290"/>
                    <a:gd name="connsiteX55" fmla="*/ 2945587 w 3434486"/>
                    <a:gd name="connsiteY55" fmla="*/ 2929738 h 3155290"/>
                    <a:gd name="connsiteX56" fmla="*/ 2930956 w 3434486"/>
                    <a:gd name="connsiteY56" fmla="*/ 2841956 h 3155290"/>
                    <a:gd name="connsiteX57" fmla="*/ 2945587 w 3434486"/>
                    <a:gd name="connsiteY57" fmla="*/ 2717598 h 3155290"/>
                    <a:gd name="connsiteX58" fmla="*/ 2916326 w 3434486"/>
                    <a:gd name="connsiteY58" fmla="*/ 2629815 h 3155290"/>
                    <a:gd name="connsiteX59" fmla="*/ 2916326 w 3434486"/>
                    <a:gd name="connsiteY59" fmla="*/ 2505457 h 3155290"/>
                    <a:gd name="connsiteX60" fmla="*/ 2835859 w 3434486"/>
                    <a:gd name="connsiteY60" fmla="*/ 2388414 h 3155290"/>
                    <a:gd name="connsiteX61" fmla="*/ 2784652 w 3434486"/>
                    <a:gd name="connsiteY61" fmla="*/ 2315262 h 3155290"/>
                    <a:gd name="connsiteX62" fmla="*/ 2718815 w 3434486"/>
                    <a:gd name="connsiteY62" fmla="*/ 2293316 h 3155290"/>
                    <a:gd name="connsiteX63" fmla="*/ 2404262 w 3434486"/>
                    <a:gd name="connsiteY63" fmla="*/ 2183588 h 3155290"/>
                    <a:gd name="connsiteX64" fmla="*/ 1672742 w 3434486"/>
                    <a:gd name="connsiteY64" fmla="*/ 1854404 h 3155290"/>
                    <a:gd name="connsiteX65" fmla="*/ 1767839 w 3434486"/>
                    <a:gd name="connsiteY65" fmla="*/ 1825143 h 3155290"/>
                    <a:gd name="connsiteX66" fmla="*/ 1826361 w 3434486"/>
                    <a:gd name="connsiteY66" fmla="*/ 1737361 h 3155290"/>
                    <a:gd name="connsiteX67" fmla="*/ 1738579 w 3434486"/>
                    <a:gd name="connsiteY67" fmla="*/ 1722730 h 3155290"/>
                    <a:gd name="connsiteX68" fmla="*/ 1665427 w 3434486"/>
                    <a:gd name="connsiteY68" fmla="*/ 1686154 h 3155290"/>
                    <a:gd name="connsiteX69" fmla="*/ 1570329 w 3434486"/>
                    <a:gd name="connsiteY69" fmla="*/ 1678839 h 3155290"/>
                    <a:gd name="connsiteX70" fmla="*/ 1511807 w 3434486"/>
                    <a:gd name="connsiteY70" fmla="*/ 1627633 h 3155290"/>
                    <a:gd name="connsiteX71" fmla="*/ 1445971 w 3434486"/>
                    <a:gd name="connsiteY71" fmla="*/ 1583742 h 3155290"/>
                    <a:gd name="connsiteX72" fmla="*/ 1431340 w 3434486"/>
                    <a:gd name="connsiteY72" fmla="*/ 1627633 h 3155290"/>
                    <a:gd name="connsiteX73" fmla="*/ 1445971 w 3434486"/>
                    <a:gd name="connsiteY73" fmla="*/ 1693470 h 3155290"/>
                    <a:gd name="connsiteX74" fmla="*/ 1402079 w 3434486"/>
                    <a:gd name="connsiteY74" fmla="*/ 1678839 h 3155290"/>
                    <a:gd name="connsiteX75" fmla="*/ 1328927 w 3434486"/>
                    <a:gd name="connsiteY75" fmla="*/ 1634948 h 3155290"/>
                    <a:gd name="connsiteX76" fmla="*/ 1285036 w 3434486"/>
                    <a:gd name="connsiteY76" fmla="*/ 1598372 h 3155290"/>
                    <a:gd name="connsiteX77" fmla="*/ 1233830 w 3434486"/>
                    <a:gd name="connsiteY77" fmla="*/ 1583742 h 3155290"/>
                    <a:gd name="connsiteX78" fmla="*/ 1233830 w 3434486"/>
                    <a:gd name="connsiteY78" fmla="*/ 1532535 h 3155290"/>
                    <a:gd name="connsiteX79" fmla="*/ 1197254 w 3434486"/>
                    <a:gd name="connsiteY79" fmla="*/ 1444753 h 3155290"/>
                    <a:gd name="connsiteX80" fmla="*/ 1153363 w 3434486"/>
                    <a:gd name="connsiteY80" fmla="*/ 1444753 h 3155290"/>
                    <a:gd name="connsiteX81" fmla="*/ 1124102 w 3434486"/>
                    <a:gd name="connsiteY81" fmla="*/ 1474014 h 3155290"/>
                    <a:gd name="connsiteX82" fmla="*/ 1124102 w 3434486"/>
                    <a:gd name="connsiteY82" fmla="*/ 1583742 h 3155290"/>
                    <a:gd name="connsiteX83" fmla="*/ 1021689 w 3434486"/>
                    <a:gd name="connsiteY83" fmla="*/ 1547166 h 3155290"/>
                    <a:gd name="connsiteX84" fmla="*/ 955852 w 3434486"/>
                    <a:gd name="connsiteY84" fmla="*/ 1503274 h 3155290"/>
                    <a:gd name="connsiteX85" fmla="*/ 948537 w 3434486"/>
                    <a:gd name="connsiteY85" fmla="*/ 1415492 h 3155290"/>
                    <a:gd name="connsiteX86" fmla="*/ 853439 w 3434486"/>
                    <a:gd name="connsiteY86" fmla="*/ 1335025 h 3155290"/>
                    <a:gd name="connsiteX87" fmla="*/ 787603 w 3434486"/>
                    <a:gd name="connsiteY87" fmla="*/ 1232612 h 3155290"/>
                    <a:gd name="connsiteX88" fmla="*/ 751027 w 3434486"/>
                    <a:gd name="connsiteY88" fmla="*/ 1217982 h 3155290"/>
                    <a:gd name="connsiteX89" fmla="*/ 707135 w 3434486"/>
                    <a:gd name="connsiteY89" fmla="*/ 1239927 h 3155290"/>
                    <a:gd name="connsiteX90" fmla="*/ 597407 w 3434486"/>
                    <a:gd name="connsiteY90" fmla="*/ 1247242 h 3155290"/>
                    <a:gd name="connsiteX91" fmla="*/ 538886 w 3434486"/>
                    <a:gd name="connsiteY91" fmla="*/ 1283818 h 3155290"/>
                    <a:gd name="connsiteX92" fmla="*/ 494995 w 3434486"/>
                    <a:gd name="connsiteY92" fmla="*/ 1356970 h 3155290"/>
                    <a:gd name="connsiteX93" fmla="*/ 465734 w 3434486"/>
                    <a:gd name="connsiteY93" fmla="*/ 1393546 h 3155290"/>
                    <a:gd name="connsiteX94" fmla="*/ 458419 w 3434486"/>
                    <a:gd name="connsiteY94" fmla="*/ 1517905 h 3155290"/>
                    <a:gd name="connsiteX95" fmla="*/ 392582 w 3434486"/>
                    <a:gd name="connsiteY95" fmla="*/ 1583742 h 3155290"/>
                    <a:gd name="connsiteX96" fmla="*/ 297484 w 3434486"/>
                    <a:gd name="connsiteY96" fmla="*/ 1634948 h 3155290"/>
                    <a:gd name="connsiteX97" fmla="*/ 165811 w 3434486"/>
                    <a:gd name="connsiteY97" fmla="*/ 1656894 h 3155290"/>
                    <a:gd name="connsiteX98" fmla="*/ 56083 w 3434486"/>
                    <a:gd name="connsiteY98" fmla="*/ 1686154 h 3155290"/>
                    <a:gd name="connsiteX99" fmla="*/ 63398 w 3434486"/>
                    <a:gd name="connsiteY99" fmla="*/ 1554481 h 3155290"/>
                    <a:gd name="connsiteX100" fmla="*/ 436473 w 3434486"/>
                    <a:gd name="connsiteY100" fmla="*/ 1115569 h 3155290"/>
                    <a:gd name="connsiteX101" fmla="*/ 868070 w 3434486"/>
                    <a:gd name="connsiteY101" fmla="*/ 610820 h 3155290"/>
                    <a:gd name="connsiteX102" fmla="*/ 1204569 w 3434486"/>
                    <a:gd name="connsiteY102" fmla="*/ 193854 h 3155290"/>
                    <a:gd name="connsiteX103" fmla="*/ 1402079 w 3434486"/>
                    <a:gd name="connsiteY103" fmla="*/ 62180 h 3155290"/>
                    <a:gd name="connsiteX104" fmla="*/ 1511807 w 3434486"/>
                    <a:gd name="connsiteY104" fmla="*/ 3658 h 3155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3434486" h="3155290">
                      <a:moveTo>
                        <a:pt x="1511807" y="3658"/>
                      </a:moveTo>
                      <a:cubicBezTo>
                        <a:pt x="1552041" y="0"/>
                        <a:pt x="1605686" y="26823"/>
                        <a:pt x="1643481" y="40234"/>
                      </a:cubicBezTo>
                      <a:cubicBezTo>
                        <a:pt x="1681276" y="53645"/>
                        <a:pt x="1708099" y="67057"/>
                        <a:pt x="1738579" y="84126"/>
                      </a:cubicBezTo>
                      <a:cubicBezTo>
                        <a:pt x="1769059" y="101195"/>
                        <a:pt x="1805635" y="129236"/>
                        <a:pt x="1826361" y="142647"/>
                      </a:cubicBezTo>
                      <a:cubicBezTo>
                        <a:pt x="1847087" y="156058"/>
                        <a:pt x="1853183" y="165812"/>
                        <a:pt x="1862937" y="164593"/>
                      </a:cubicBezTo>
                      <a:cubicBezTo>
                        <a:pt x="1872691" y="163374"/>
                        <a:pt x="1867814" y="138990"/>
                        <a:pt x="1884883" y="135332"/>
                      </a:cubicBezTo>
                      <a:cubicBezTo>
                        <a:pt x="1901952" y="131674"/>
                        <a:pt x="1945843" y="132893"/>
                        <a:pt x="1965350" y="142647"/>
                      </a:cubicBezTo>
                      <a:cubicBezTo>
                        <a:pt x="1984857" y="152401"/>
                        <a:pt x="1983638" y="187758"/>
                        <a:pt x="2001926" y="193854"/>
                      </a:cubicBezTo>
                      <a:cubicBezTo>
                        <a:pt x="2020214" y="199950"/>
                        <a:pt x="2053133" y="179223"/>
                        <a:pt x="2075078" y="179223"/>
                      </a:cubicBezTo>
                      <a:cubicBezTo>
                        <a:pt x="2097023" y="179223"/>
                        <a:pt x="2116530" y="186539"/>
                        <a:pt x="2133599" y="193854"/>
                      </a:cubicBezTo>
                      <a:cubicBezTo>
                        <a:pt x="2150668" y="201169"/>
                        <a:pt x="2162861" y="221895"/>
                        <a:pt x="2177491" y="223114"/>
                      </a:cubicBezTo>
                      <a:cubicBezTo>
                        <a:pt x="2192121" y="224333"/>
                        <a:pt x="2194560" y="196292"/>
                        <a:pt x="2221382" y="201169"/>
                      </a:cubicBezTo>
                      <a:cubicBezTo>
                        <a:pt x="2248204" y="206046"/>
                        <a:pt x="2316480" y="248718"/>
                        <a:pt x="2338425" y="252375"/>
                      </a:cubicBezTo>
                      <a:cubicBezTo>
                        <a:pt x="2360370" y="256032"/>
                        <a:pt x="2346959" y="231648"/>
                        <a:pt x="2353055" y="223114"/>
                      </a:cubicBezTo>
                      <a:cubicBezTo>
                        <a:pt x="2359151" y="214580"/>
                        <a:pt x="2359151" y="193854"/>
                        <a:pt x="2375001" y="201169"/>
                      </a:cubicBezTo>
                      <a:cubicBezTo>
                        <a:pt x="2390851" y="208484"/>
                        <a:pt x="2427427" y="248718"/>
                        <a:pt x="2448153" y="267006"/>
                      </a:cubicBezTo>
                      <a:cubicBezTo>
                        <a:pt x="2468879" y="285294"/>
                        <a:pt x="2481071" y="301144"/>
                        <a:pt x="2499359" y="310897"/>
                      </a:cubicBezTo>
                      <a:cubicBezTo>
                        <a:pt x="2517647" y="320650"/>
                        <a:pt x="2531058" y="316993"/>
                        <a:pt x="2557881" y="325527"/>
                      </a:cubicBezTo>
                      <a:cubicBezTo>
                        <a:pt x="2584704" y="334061"/>
                        <a:pt x="2609088" y="321869"/>
                        <a:pt x="2660294" y="362103"/>
                      </a:cubicBezTo>
                      <a:cubicBezTo>
                        <a:pt x="2711500" y="402337"/>
                        <a:pt x="2801721" y="494996"/>
                        <a:pt x="2865119" y="566929"/>
                      </a:cubicBezTo>
                      <a:cubicBezTo>
                        <a:pt x="2928517" y="638862"/>
                        <a:pt x="2987039" y="712014"/>
                        <a:pt x="3040684" y="793700"/>
                      </a:cubicBezTo>
                      <a:cubicBezTo>
                        <a:pt x="3094329" y="875386"/>
                        <a:pt x="3140658" y="959511"/>
                        <a:pt x="3186988" y="1057047"/>
                      </a:cubicBezTo>
                      <a:cubicBezTo>
                        <a:pt x="3233318" y="1154583"/>
                        <a:pt x="3285744" y="1275284"/>
                        <a:pt x="3318662" y="1378916"/>
                      </a:cubicBezTo>
                      <a:cubicBezTo>
                        <a:pt x="3351581" y="1482548"/>
                        <a:pt x="3366211" y="1576426"/>
                        <a:pt x="3384499" y="1678839"/>
                      </a:cubicBezTo>
                      <a:cubicBezTo>
                        <a:pt x="3402787" y="1781252"/>
                        <a:pt x="3422294" y="1915364"/>
                        <a:pt x="3428390" y="1993393"/>
                      </a:cubicBezTo>
                      <a:cubicBezTo>
                        <a:pt x="3434486" y="2071422"/>
                        <a:pt x="3425952" y="2114094"/>
                        <a:pt x="3421075" y="2147012"/>
                      </a:cubicBezTo>
                      <a:cubicBezTo>
                        <a:pt x="3416198" y="2179930"/>
                        <a:pt x="3402787" y="2170177"/>
                        <a:pt x="3399129" y="2190903"/>
                      </a:cubicBezTo>
                      <a:cubicBezTo>
                        <a:pt x="3395471" y="2211629"/>
                        <a:pt x="3406444" y="2236013"/>
                        <a:pt x="3399129" y="2271370"/>
                      </a:cubicBezTo>
                      <a:cubicBezTo>
                        <a:pt x="3391814" y="2306727"/>
                        <a:pt x="3363772" y="2366468"/>
                        <a:pt x="3355238" y="2403044"/>
                      </a:cubicBezTo>
                      <a:cubicBezTo>
                        <a:pt x="3346704" y="2439620"/>
                        <a:pt x="3351581" y="2460346"/>
                        <a:pt x="3347923" y="2490826"/>
                      </a:cubicBezTo>
                      <a:cubicBezTo>
                        <a:pt x="3344265" y="2521306"/>
                        <a:pt x="3333292" y="2585924"/>
                        <a:pt x="3333292" y="2585924"/>
                      </a:cubicBezTo>
                      <a:cubicBezTo>
                        <a:pt x="3328415" y="2617623"/>
                        <a:pt x="3329635" y="2642008"/>
                        <a:pt x="3318662" y="2681022"/>
                      </a:cubicBezTo>
                      <a:cubicBezTo>
                        <a:pt x="3307689" y="2720036"/>
                        <a:pt x="3277209" y="2782215"/>
                        <a:pt x="3267455" y="2820010"/>
                      </a:cubicBezTo>
                      <a:cubicBezTo>
                        <a:pt x="3257701" y="2857805"/>
                        <a:pt x="3250386" y="2907793"/>
                        <a:pt x="3260140" y="2907793"/>
                      </a:cubicBezTo>
                      <a:cubicBezTo>
                        <a:pt x="3269894" y="2907793"/>
                        <a:pt x="3316224" y="2823668"/>
                        <a:pt x="3325977" y="2820010"/>
                      </a:cubicBezTo>
                      <a:cubicBezTo>
                        <a:pt x="3335730" y="2816352"/>
                        <a:pt x="3323539" y="2852929"/>
                        <a:pt x="3318662" y="2885847"/>
                      </a:cubicBezTo>
                      <a:cubicBezTo>
                        <a:pt x="3313785" y="2918765"/>
                        <a:pt x="3316223" y="2973630"/>
                        <a:pt x="3296716" y="3017521"/>
                      </a:cubicBezTo>
                      <a:cubicBezTo>
                        <a:pt x="3277209" y="3061412"/>
                        <a:pt x="3212592" y="3143098"/>
                        <a:pt x="3201619" y="3149194"/>
                      </a:cubicBezTo>
                      <a:cubicBezTo>
                        <a:pt x="3190646" y="3155290"/>
                        <a:pt x="3224783" y="3078481"/>
                        <a:pt x="3230879" y="3054097"/>
                      </a:cubicBezTo>
                      <a:cubicBezTo>
                        <a:pt x="3236975" y="3029713"/>
                        <a:pt x="3241852" y="3015082"/>
                        <a:pt x="3238195" y="3002890"/>
                      </a:cubicBezTo>
                      <a:cubicBezTo>
                        <a:pt x="3234538" y="2990698"/>
                        <a:pt x="3216249" y="2998014"/>
                        <a:pt x="3208934" y="2980945"/>
                      </a:cubicBezTo>
                      <a:cubicBezTo>
                        <a:pt x="3201619" y="2963876"/>
                        <a:pt x="3191865" y="2939492"/>
                        <a:pt x="3194303" y="2900478"/>
                      </a:cubicBezTo>
                      <a:cubicBezTo>
                        <a:pt x="3196741" y="2861464"/>
                        <a:pt x="3212591" y="2783434"/>
                        <a:pt x="3223564" y="2746858"/>
                      </a:cubicBezTo>
                      <a:cubicBezTo>
                        <a:pt x="3234537" y="2710282"/>
                        <a:pt x="3261359" y="2696871"/>
                        <a:pt x="3260140" y="2681022"/>
                      </a:cubicBezTo>
                      <a:cubicBezTo>
                        <a:pt x="3258921" y="2665173"/>
                        <a:pt x="3223564" y="2673707"/>
                        <a:pt x="3216249" y="2651761"/>
                      </a:cubicBezTo>
                      <a:cubicBezTo>
                        <a:pt x="3208934" y="2629815"/>
                        <a:pt x="3218687" y="2579828"/>
                        <a:pt x="3216249" y="2549348"/>
                      </a:cubicBezTo>
                      <a:cubicBezTo>
                        <a:pt x="3213811" y="2518868"/>
                        <a:pt x="3206496" y="2485950"/>
                        <a:pt x="3201619" y="2468881"/>
                      </a:cubicBezTo>
                      <a:cubicBezTo>
                        <a:pt x="3196742" y="2451812"/>
                        <a:pt x="3200399" y="2428647"/>
                        <a:pt x="3186988" y="2446935"/>
                      </a:cubicBezTo>
                      <a:cubicBezTo>
                        <a:pt x="3173577" y="2465223"/>
                        <a:pt x="3132124" y="2546910"/>
                        <a:pt x="3121151" y="2578609"/>
                      </a:cubicBezTo>
                      <a:cubicBezTo>
                        <a:pt x="3110178" y="2610308"/>
                        <a:pt x="3128466" y="2615185"/>
                        <a:pt x="3121151" y="2637130"/>
                      </a:cubicBezTo>
                      <a:cubicBezTo>
                        <a:pt x="3113836" y="2659075"/>
                        <a:pt x="3084575" y="2683460"/>
                        <a:pt x="3077260" y="2710282"/>
                      </a:cubicBezTo>
                      <a:cubicBezTo>
                        <a:pt x="3069945" y="2737104"/>
                        <a:pt x="3084575" y="2772462"/>
                        <a:pt x="3077260" y="2798065"/>
                      </a:cubicBezTo>
                      <a:cubicBezTo>
                        <a:pt x="3069945" y="2823668"/>
                        <a:pt x="3043123" y="2843176"/>
                        <a:pt x="3033369" y="2863902"/>
                      </a:cubicBezTo>
                      <a:cubicBezTo>
                        <a:pt x="3023616" y="2884628"/>
                        <a:pt x="3023616" y="2909012"/>
                        <a:pt x="3018739" y="2922423"/>
                      </a:cubicBezTo>
                      <a:cubicBezTo>
                        <a:pt x="3013862" y="2935834"/>
                        <a:pt x="3016300" y="2943150"/>
                        <a:pt x="3004108" y="2944369"/>
                      </a:cubicBezTo>
                      <a:cubicBezTo>
                        <a:pt x="2991916" y="2945588"/>
                        <a:pt x="2957779" y="2946807"/>
                        <a:pt x="2945587" y="2929738"/>
                      </a:cubicBezTo>
                      <a:cubicBezTo>
                        <a:pt x="2933395" y="2912669"/>
                        <a:pt x="2930956" y="2877313"/>
                        <a:pt x="2930956" y="2841956"/>
                      </a:cubicBezTo>
                      <a:cubicBezTo>
                        <a:pt x="2930956" y="2806599"/>
                        <a:pt x="2948025" y="2752955"/>
                        <a:pt x="2945587" y="2717598"/>
                      </a:cubicBezTo>
                      <a:cubicBezTo>
                        <a:pt x="2943149" y="2682241"/>
                        <a:pt x="2921203" y="2665172"/>
                        <a:pt x="2916326" y="2629815"/>
                      </a:cubicBezTo>
                      <a:cubicBezTo>
                        <a:pt x="2911449" y="2594458"/>
                        <a:pt x="2929737" y="2545690"/>
                        <a:pt x="2916326" y="2505457"/>
                      </a:cubicBezTo>
                      <a:cubicBezTo>
                        <a:pt x="2902915" y="2465224"/>
                        <a:pt x="2857805" y="2420113"/>
                        <a:pt x="2835859" y="2388414"/>
                      </a:cubicBezTo>
                      <a:cubicBezTo>
                        <a:pt x="2813913" y="2356715"/>
                        <a:pt x="2804159" y="2331112"/>
                        <a:pt x="2784652" y="2315262"/>
                      </a:cubicBezTo>
                      <a:cubicBezTo>
                        <a:pt x="2765145" y="2299412"/>
                        <a:pt x="2718815" y="2293316"/>
                        <a:pt x="2718815" y="2293316"/>
                      </a:cubicBezTo>
                      <a:cubicBezTo>
                        <a:pt x="2655417" y="2271370"/>
                        <a:pt x="2578607" y="2256740"/>
                        <a:pt x="2404262" y="2183588"/>
                      </a:cubicBezTo>
                      <a:cubicBezTo>
                        <a:pt x="2229917" y="2110436"/>
                        <a:pt x="1778812" y="1914145"/>
                        <a:pt x="1672742" y="1854404"/>
                      </a:cubicBezTo>
                      <a:cubicBezTo>
                        <a:pt x="1566672" y="1794663"/>
                        <a:pt x="1742236" y="1844650"/>
                        <a:pt x="1767839" y="1825143"/>
                      </a:cubicBezTo>
                      <a:cubicBezTo>
                        <a:pt x="1793442" y="1805636"/>
                        <a:pt x="1831238" y="1754430"/>
                        <a:pt x="1826361" y="1737361"/>
                      </a:cubicBezTo>
                      <a:cubicBezTo>
                        <a:pt x="1821484" y="1720292"/>
                        <a:pt x="1765401" y="1731265"/>
                        <a:pt x="1738579" y="1722730"/>
                      </a:cubicBezTo>
                      <a:cubicBezTo>
                        <a:pt x="1711757" y="1714196"/>
                        <a:pt x="1693468" y="1693469"/>
                        <a:pt x="1665427" y="1686154"/>
                      </a:cubicBezTo>
                      <a:cubicBezTo>
                        <a:pt x="1637386" y="1678839"/>
                        <a:pt x="1595932" y="1688593"/>
                        <a:pt x="1570329" y="1678839"/>
                      </a:cubicBezTo>
                      <a:cubicBezTo>
                        <a:pt x="1544726" y="1669086"/>
                        <a:pt x="1532533" y="1643483"/>
                        <a:pt x="1511807" y="1627633"/>
                      </a:cubicBezTo>
                      <a:cubicBezTo>
                        <a:pt x="1491081" y="1611784"/>
                        <a:pt x="1459382" y="1583742"/>
                        <a:pt x="1445971" y="1583742"/>
                      </a:cubicBezTo>
                      <a:cubicBezTo>
                        <a:pt x="1432560" y="1583742"/>
                        <a:pt x="1431340" y="1609345"/>
                        <a:pt x="1431340" y="1627633"/>
                      </a:cubicBezTo>
                      <a:cubicBezTo>
                        <a:pt x="1431340" y="1645921"/>
                        <a:pt x="1450848" y="1684936"/>
                        <a:pt x="1445971" y="1693470"/>
                      </a:cubicBezTo>
                      <a:cubicBezTo>
                        <a:pt x="1441094" y="1702004"/>
                        <a:pt x="1421586" y="1688593"/>
                        <a:pt x="1402079" y="1678839"/>
                      </a:cubicBezTo>
                      <a:cubicBezTo>
                        <a:pt x="1382572" y="1669085"/>
                        <a:pt x="1348434" y="1648359"/>
                        <a:pt x="1328927" y="1634948"/>
                      </a:cubicBezTo>
                      <a:cubicBezTo>
                        <a:pt x="1309420" y="1621537"/>
                        <a:pt x="1300886" y="1606906"/>
                        <a:pt x="1285036" y="1598372"/>
                      </a:cubicBezTo>
                      <a:cubicBezTo>
                        <a:pt x="1269187" y="1589838"/>
                        <a:pt x="1242364" y="1594715"/>
                        <a:pt x="1233830" y="1583742"/>
                      </a:cubicBezTo>
                      <a:cubicBezTo>
                        <a:pt x="1225296" y="1572769"/>
                        <a:pt x="1239926" y="1555700"/>
                        <a:pt x="1233830" y="1532535"/>
                      </a:cubicBezTo>
                      <a:cubicBezTo>
                        <a:pt x="1227734" y="1509370"/>
                        <a:pt x="1210665" y="1459383"/>
                        <a:pt x="1197254" y="1444753"/>
                      </a:cubicBezTo>
                      <a:cubicBezTo>
                        <a:pt x="1183843" y="1430123"/>
                        <a:pt x="1165555" y="1439876"/>
                        <a:pt x="1153363" y="1444753"/>
                      </a:cubicBezTo>
                      <a:cubicBezTo>
                        <a:pt x="1141171" y="1449630"/>
                        <a:pt x="1128979" y="1450849"/>
                        <a:pt x="1124102" y="1474014"/>
                      </a:cubicBezTo>
                      <a:cubicBezTo>
                        <a:pt x="1119225" y="1497179"/>
                        <a:pt x="1141171" y="1571550"/>
                        <a:pt x="1124102" y="1583742"/>
                      </a:cubicBezTo>
                      <a:cubicBezTo>
                        <a:pt x="1107033" y="1595934"/>
                        <a:pt x="1049731" y="1560577"/>
                        <a:pt x="1021689" y="1547166"/>
                      </a:cubicBezTo>
                      <a:cubicBezTo>
                        <a:pt x="993647" y="1533755"/>
                        <a:pt x="968044" y="1525220"/>
                        <a:pt x="955852" y="1503274"/>
                      </a:cubicBezTo>
                      <a:cubicBezTo>
                        <a:pt x="943660" y="1481328"/>
                        <a:pt x="965606" y="1443533"/>
                        <a:pt x="948537" y="1415492"/>
                      </a:cubicBezTo>
                      <a:cubicBezTo>
                        <a:pt x="931468" y="1387451"/>
                        <a:pt x="880261" y="1365505"/>
                        <a:pt x="853439" y="1335025"/>
                      </a:cubicBezTo>
                      <a:cubicBezTo>
                        <a:pt x="826617" y="1304545"/>
                        <a:pt x="804672" y="1252119"/>
                        <a:pt x="787603" y="1232612"/>
                      </a:cubicBezTo>
                      <a:cubicBezTo>
                        <a:pt x="770534" y="1213105"/>
                        <a:pt x="764438" y="1216763"/>
                        <a:pt x="751027" y="1217982"/>
                      </a:cubicBezTo>
                      <a:cubicBezTo>
                        <a:pt x="737616" y="1219201"/>
                        <a:pt x="732738" y="1235050"/>
                        <a:pt x="707135" y="1239927"/>
                      </a:cubicBezTo>
                      <a:cubicBezTo>
                        <a:pt x="681532" y="1244804"/>
                        <a:pt x="625448" y="1239927"/>
                        <a:pt x="597407" y="1247242"/>
                      </a:cubicBezTo>
                      <a:cubicBezTo>
                        <a:pt x="569366" y="1254557"/>
                        <a:pt x="555955" y="1265530"/>
                        <a:pt x="538886" y="1283818"/>
                      </a:cubicBezTo>
                      <a:cubicBezTo>
                        <a:pt x="521817" y="1302106"/>
                        <a:pt x="507187" y="1338682"/>
                        <a:pt x="494995" y="1356970"/>
                      </a:cubicBezTo>
                      <a:cubicBezTo>
                        <a:pt x="482803" y="1375258"/>
                        <a:pt x="471830" y="1366724"/>
                        <a:pt x="465734" y="1393546"/>
                      </a:cubicBezTo>
                      <a:cubicBezTo>
                        <a:pt x="459638" y="1420368"/>
                        <a:pt x="470611" y="1486206"/>
                        <a:pt x="458419" y="1517905"/>
                      </a:cubicBezTo>
                      <a:cubicBezTo>
                        <a:pt x="446227" y="1549604"/>
                        <a:pt x="419404" y="1564235"/>
                        <a:pt x="392582" y="1583742"/>
                      </a:cubicBezTo>
                      <a:cubicBezTo>
                        <a:pt x="365760" y="1603249"/>
                        <a:pt x="335279" y="1622756"/>
                        <a:pt x="297484" y="1634948"/>
                      </a:cubicBezTo>
                      <a:cubicBezTo>
                        <a:pt x="259689" y="1647140"/>
                        <a:pt x="206044" y="1648360"/>
                        <a:pt x="165811" y="1656894"/>
                      </a:cubicBezTo>
                      <a:cubicBezTo>
                        <a:pt x="125578" y="1665428"/>
                        <a:pt x="73152" y="1703223"/>
                        <a:pt x="56083" y="1686154"/>
                      </a:cubicBezTo>
                      <a:cubicBezTo>
                        <a:pt x="39014" y="1669085"/>
                        <a:pt x="0" y="1649579"/>
                        <a:pt x="63398" y="1554481"/>
                      </a:cubicBezTo>
                      <a:cubicBezTo>
                        <a:pt x="126796" y="1459384"/>
                        <a:pt x="436473" y="1115569"/>
                        <a:pt x="436473" y="1115569"/>
                      </a:cubicBezTo>
                      <a:cubicBezTo>
                        <a:pt x="570585" y="958292"/>
                        <a:pt x="740054" y="764439"/>
                        <a:pt x="868070" y="610820"/>
                      </a:cubicBezTo>
                      <a:cubicBezTo>
                        <a:pt x="996086" y="457201"/>
                        <a:pt x="1115568" y="285294"/>
                        <a:pt x="1204569" y="193854"/>
                      </a:cubicBezTo>
                      <a:cubicBezTo>
                        <a:pt x="1293570" y="102414"/>
                        <a:pt x="1348434" y="92660"/>
                        <a:pt x="1402079" y="62180"/>
                      </a:cubicBezTo>
                      <a:cubicBezTo>
                        <a:pt x="1455724" y="31700"/>
                        <a:pt x="1471573" y="7316"/>
                        <a:pt x="1511807" y="3658"/>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6" name="Freeform 55"/>
                <p:cNvSpPr/>
                <p:nvPr/>
              </p:nvSpPr>
              <p:spPr>
                <a:xfrm>
                  <a:off x="11089843" y="2136038"/>
                  <a:ext cx="287732" cy="416967"/>
                </a:xfrm>
                <a:custGeom>
                  <a:avLst/>
                  <a:gdLst>
                    <a:gd name="connsiteX0" fmla="*/ 0 w 287732"/>
                    <a:gd name="connsiteY0" fmla="*/ 416967 h 416967"/>
                    <a:gd name="connsiteX1" fmla="*/ 58522 w 287732"/>
                    <a:gd name="connsiteY1" fmla="*/ 387706 h 416967"/>
                    <a:gd name="connsiteX2" fmla="*/ 109728 w 287732"/>
                    <a:gd name="connsiteY2" fmla="*/ 351130 h 416967"/>
                    <a:gd name="connsiteX3" fmla="*/ 197511 w 287732"/>
                    <a:gd name="connsiteY3" fmla="*/ 351130 h 416967"/>
                    <a:gd name="connsiteX4" fmla="*/ 248717 w 287732"/>
                    <a:gd name="connsiteY4" fmla="*/ 321869 h 416967"/>
                    <a:gd name="connsiteX5" fmla="*/ 270663 w 287732"/>
                    <a:gd name="connsiteY5" fmla="*/ 299924 h 416967"/>
                    <a:gd name="connsiteX6" fmla="*/ 226771 w 287732"/>
                    <a:gd name="connsiteY6" fmla="*/ 299924 h 416967"/>
                    <a:gd name="connsiteX7" fmla="*/ 197511 w 287732"/>
                    <a:gd name="connsiteY7" fmla="*/ 307239 h 416967"/>
                    <a:gd name="connsiteX8" fmla="*/ 248717 w 287732"/>
                    <a:gd name="connsiteY8" fmla="*/ 277978 h 416967"/>
                    <a:gd name="connsiteX9" fmla="*/ 270663 w 287732"/>
                    <a:gd name="connsiteY9" fmla="*/ 263348 h 416967"/>
                    <a:gd name="connsiteX10" fmla="*/ 277978 w 287732"/>
                    <a:gd name="connsiteY10" fmla="*/ 234087 h 416967"/>
                    <a:gd name="connsiteX11" fmla="*/ 212141 w 287732"/>
                    <a:gd name="connsiteY11" fmla="*/ 212141 h 416967"/>
                    <a:gd name="connsiteX12" fmla="*/ 190195 w 287732"/>
                    <a:gd name="connsiteY12" fmla="*/ 182880 h 416967"/>
                    <a:gd name="connsiteX13" fmla="*/ 175565 w 287732"/>
                    <a:gd name="connsiteY13" fmla="*/ 131674 h 416967"/>
                    <a:gd name="connsiteX14" fmla="*/ 182880 w 287732"/>
                    <a:gd name="connsiteY14" fmla="*/ 95098 h 416967"/>
                    <a:gd name="connsiteX15" fmla="*/ 204826 w 287732"/>
                    <a:gd name="connsiteY15" fmla="*/ 29261 h 416967"/>
                    <a:gd name="connsiteX16" fmla="*/ 190195 w 287732"/>
                    <a:gd name="connsiteY16" fmla="*/ 14631 h 416967"/>
                    <a:gd name="connsiteX17" fmla="*/ 153619 w 287732"/>
                    <a:gd name="connsiteY17" fmla="*/ 43892 h 416967"/>
                    <a:gd name="connsiteX18" fmla="*/ 117043 w 287732"/>
                    <a:gd name="connsiteY18" fmla="*/ 43892 h 416967"/>
                    <a:gd name="connsiteX19" fmla="*/ 109728 w 287732"/>
                    <a:gd name="connsiteY19" fmla="*/ 0 h 416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7732" h="416967">
                      <a:moveTo>
                        <a:pt x="0" y="416967"/>
                      </a:moveTo>
                      <a:cubicBezTo>
                        <a:pt x="20117" y="407823"/>
                        <a:pt x="40234" y="398679"/>
                        <a:pt x="58522" y="387706"/>
                      </a:cubicBezTo>
                      <a:cubicBezTo>
                        <a:pt x="76810" y="376733"/>
                        <a:pt x="86563" y="357226"/>
                        <a:pt x="109728" y="351130"/>
                      </a:cubicBezTo>
                      <a:cubicBezTo>
                        <a:pt x="132893" y="345034"/>
                        <a:pt x="174346" y="356007"/>
                        <a:pt x="197511" y="351130"/>
                      </a:cubicBezTo>
                      <a:cubicBezTo>
                        <a:pt x="220676" y="346253"/>
                        <a:pt x="236525" y="330403"/>
                        <a:pt x="248717" y="321869"/>
                      </a:cubicBezTo>
                      <a:cubicBezTo>
                        <a:pt x="260909" y="313335"/>
                        <a:pt x="274321" y="303581"/>
                        <a:pt x="270663" y="299924"/>
                      </a:cubicBezTo>
                      <a:cubicBezTo>
                        <a:pt x="267005" y="296267"/>
                        <a:pt x="238963" y="298705"/>
                        <a:pt x="226771" y="299924"/>
                      </a:cubicBezTo>
                      <a:cubicBezTo>
                        <a:pt x="214579" y="301143"/>
                        <a:pt x="193853" y="310897"/>
                        <a:pt x="197511" y="307239"/>
                      </a:cubicBezTo>
                      <a:cubicBezTo>
                        <a:pt x="201169" y="303581"/>
                        <a:pt x="236525" y="285293"/>
                        <a:pt x="248717" y="277978"/>
                      </a:cubicBezTo>
                      <a:cubicBezTo>
                        <a:pt x="260909" y="270663"/>
                        <a:pt x="265786" y="270663"/>
                        <a:pt x="270663" y="263348"/>
                      </a:cubicBezTo>
                      <a:cubicBezTo>
                        <a:pt x="275540" y="256033"/>
                        <a:pt x="287732" y="242621"/>
                        <a:pt x="277978" y="234087"/>
                      </a:cubicBezTo>
                      <a:cubicBezTo>
                        <a:pt x="268224" y="225553"/>
                        <a:pt x="226772" y="220676"/>
                        <a:pt x="212141" y="212141"/>
                      </a:cubicBezTo>
                      <a:cubicBezTo>
                        <a:pt x="197511" y="203607"/>
                        <a:pt x="196291" y="196291"/>
                        <a:pt x="190195" y="182880"/>
                      </a:cubicBezTo>
                      <a:cubicBezTo>
                        <a:pt x="184099" y="169469"/>
                        <a:pt x="176784" y="146304"/>
                        <a:pt x="175565" y="131674"/>
                      </a:cubicBezTo>
                      <a:cubicBezTo>
                        <a:pt x="174346" y="117044"/>
                        <a:pt x="178003" y="112167"/>
                        <a:pt x="182880" y="95098"/>
                      </a:cubicBezTo>
                      <a:cubicBezTo>
                        <a:pt x="187757" y="78029"/>
                        <a:pt x="203607" y="42672"/>
                        <a:pt x="204826" y="29261"/>
                      </a:cubicBezTo>
                      <a:cubicBezTo>
                        <a:pt x="206045" y="15850"/>
                        <a:pt x="198730" y="12193"/>
                        <a:pt x="190195" y="14631"/>
                      </a:cubicBezTo>
                      <a:cubicBezTo>
                        <a:pt x="181661" y="17070"/>
                        <a:pt x="165811" y="39015"/>
                        <a:pt x="153619" y="43892"/>
                      </a:cubicBezTo>
                      <a:cubicBezTo>
                        <a:pt x="141427" y="48769"/>
                        <a:pt x="124358" y="51207"/>
                        <a:pt x="117043" y="43892"/>
                      </a:cubicBezTo>
                      <a:cubicBezTo>
                        <a:pt x="109728" y="36577"/>
                        <a:pt x="108509" y="9754"/>
                        <a:pt x="109728" y="0"/>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57" name="Freeform 56"/>
                <p:cNvSpPr/>
                <p:nvPr/>
              </p:nvSpPr>
              <p:spPr>
                <a:xfrm>
                  <a:off x="11032541" y="2126285"/>
                  <a:ext cx="276758" cy="452322"/>
                </a:xfrm>
                <a:custGeom>
                  <a:avLst/>
                  <a:gdLst>
                    <a:gd name="connsiteX0" fmla="*/ 225552 w 276758"/>
                    <a:gd name="connsiteY0" fmla="*/ 46329 h 452322"/>
                    <a:gd name="connsiteX1" fmla="*/ 174345 w 276758"/>
                    <a:gd name="connsiteY1" fmla="*/ 17069 h 452322"/>
                    <a:gd name="connsiteX2" fmla="*/ 115824 w 276758"/>
                    <a:gd name="connsiteY2" fmla="*/ 2438 h 452322"/>
                    <a:gd name="connsiteX3" fmla="*/ 28041 w 276758"/>
                    <a:gd name="connsiteY3" fmla="*/ 31699 h 452322"/>
                    <a:gd name="connsiteX4" fmla="*/ 57302 w 276758"/>
                    <a:gd name="connsiteY4" fmla="*/ 60960 h 452322"/>
                    <a:gd name="connsiteX5" fmla="*/ 6096 w 276758"/>
                    <a:gd name="connsiteY5" fmla="*/ 97536 h 452322"/>
                    <a:gd name="connsiteX6" fmla="*/ 20726 w 276758"/>
                    <a:gd name="connsiteY6" fmla="*/ 134112 h 452322"/>
                    <a:gd name="connsiteX7" fmla="*/ 86563 w 276758"/>
                    <a:gd name="connsiteY7" fmla="*/ 185318 h 452322"/>
                    <a:gd name="connsiteX8" fmla="*/ 86563 w 276758"/>
                    <a:gd name="connsiteY8" fmla="*/ 229209 h 452322"/>
                    <a:gd name="connsiteX9" fmla="*/ 93878 w 276758"/>
                    <a:gd name="connsiteY9" fmla="*/ 251155 h 452322"/>
                    <a:gd name="connsiteX10" fmla="*/ 64617 w 276758"/>
                    <a:gd name="connsiteY10" fmla="*/ 251155 h 452322"/>
                    <a:gd name="connsiteX11" fmla="*/ 20726 w 276758"/>
                    <a:gd name="connsiteY11" fmla="*/ 302361 h 452322"/>
                    <a:gd name="connsiteX12" fmla="*/ 6096 w 276758"/>
                    <a:gd name="connsiteY12" fmla="*/ 368198 h 452322"/>
                    <a:gd name="connsiteX13" fmla="*/ 42672 w 276758"/>
                    <a:gd name="connsiteY13" fmla="*/ 390144 h 452322"/>
                    <a:gd name="connsiteX14" fmla="*/ 20726 w 276758"/>
                    <a:gd name="connsiteY14" fmla="*/ 448665 h 452322"/>
                    <a:gd name="connsiteX15" fmla="*/ 86563 w 276758"/>
                    <a:gd name="connsiteY15" fmla="*/ 412089 h 452322"/>
                    <a:gd name="connsiteX16" fmla="*/ 159715 w 276758"/>
                    <a:gd name="connsiteY16" fmla="*/ 375513 h 452322"/>
                    <a:gd name="connsiteX17" fmla="*/ 225552 w 276758"/>
                    <a:gd name="connsiteY17" fmla="*/ 287731 h 452322"/>
                    <a:gd name="connsiteX18" fmla="*/ 269443 w 276758"/>
                    <a:gd name="connsiteY18" fmla="*/ 214579 h 452322"/>
                    <a:gd name="connsiteX19" fmla="*/ 269443 w 276758"/>
                    <a:gd name="connsiteY19" fmla="*/ 192633 h 452322"/>
                    <a:gd name="connsiteX20" fmla="*/ 247497 w 276758"/>
                    <a:gd name="connsiteY20" fmla="*/ 126797 h 452322"/>
                    <a:gd name="connsiteX21" fmla="*/ 225552 w 276758"/>
                    <a:gd name="connsiteY21" fmla="*/ 46329 h 452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76758" h="452322">
                      <a:moveTo>
                        <a:pt x="225552" y="46329"/>
                      </a:moveTo>
                      <a:cubicBezTo>
                        <a:pt x="213360" y="28041"/>
                        <a:pt x="192633" y="24384"/>
                        <a:pt x="174345" y="17069"/>
                      </a:cubicBezTo>
                      <a:cubicBezTo>
                        <a:pt x="156057" y="9754"/>
                        <a:pt x="140208" y="0"/>
                        <a:pt x="115824" y="2438"/>
                      </a:cubicBezTo>
                      <a:cubicBezTo>
                        <a:pt x="91440" y="4876"/>
                        <a:pt x="37795" y="21945"/>
                        <a:pt x="28041" y="31699"/>
                      </a:cubicBezTo>
                      <a:cubicBezTo>
                        <a:pt x="18287" y="41453"/>
                        <a:pt x="60959" y="49987"/>
                        <a:pt x="57302" y="60960"/>
                      </a:cubicBezTo>
                      <a:cubicBezTo>
                        <a:pt x="53645" y="71933"/>
                        <a:pt x="12192" y="85344"/>
                        <a:pt x="6096" y="97536"/>
                      </a:cubicBezTo>
                      <a:cubicBezTo>
                        <a:pt x="0" y="109728"/>
                        <a:pt x="7315" y="119482"/>
                        <a:pt x="20726" y="134112"/>
                      </a:cubicBezTo>
                      <a:cubicBezTo>
                        <a:pt x="34137" y="148742"/>
                        <a:pt x="75590" y="169469"/>
                        <a:pt x="86563" y="185318"/>
                      </a:cubicBezTo>
                      <a:cubicBezTo>
                        <a:pt x="97536" y="201167"/>
                        <a:pt x="85344" y="218236"/>
                        <a:pt x="86563" y="229209"/>
                      </a:cubicBezTo>
                      <a:cubicBezTo>
                        <a:pt x="87782" y="240182"/>
                        <a:pt x="97536" y="247497"/>
                        <a:pt x="93878" y="251155"/>
                      </a:cubicBezTo>
                      <a:cubicBezTo>
                        <a:pt x="90220" y="254813"/>
                        <a:pt x="76809" y="242621"/>
                        <a:pt x="64617" y="251155"/>
                      </a:cubicBezTo>
                      <a:cubicBezTo>
                        <a:pt x="52425" y="259689"/>
                        <a:pt x="30479" y="282854"/>
                        <a:pt x="20726" y="302361"/>
                      </a:cubicBezTo>
                      <a:cubicBezTo>
                        <a:pt x="10973" y="321868"/>
                        <a:pt x="2438" y="353568"/>
                        <a:pt x="6096" y="368198"/>
                      </a:cubicBezTo>
                      <a:cubicBezTo>
                        <a:pt x="9754" y="382828"/>
                        <a:pt x="40234" y="376733"/>
                        <a:pt x="42672" y="390144"/>
                      </a:cubicBezTo>
                      <a:cubicBezTo>
                        <a:pt x="45110" y="403555"/>
                        <a:pt x="13411" y="445008"/>
                        <a:pt x="20726" y="448665"/>
                      </a:cubicBezTo>
                      <a:cubicBezTo>
                        <a:pt x="28041" y="452322"/>
                        <a:pt x="63398" y="424281"/>
                        <a:pt x="86563" y="412089"/>
                      </a:cubicBezTo>
                      <a:cubicBezTo>
                        <a:pt x="109728" y="399897"/>
                        <a:pt x="136550" y="396239"/>
                        <a:pt x="159715" y="375513"/>
                      </a:cubicBezTo>
                      <a:cubicBezTo>
                        <a:pt x="182880" y="354787"/>
                        <a:pt x="207264" y="314553"/>
                        <a:pt x="225552" y="287731"/>
                      </a:cubicBezTo>
                      <a:cubicBezTo>
                        <a:pt x="243840" y="260909"/>
                        <a:pt x="262128" y="230429"/>
                        <a:pt x="269443" y="214579"/>
                      </a:cubicBezTo>
                      <a:cubicBezTo>
                        <a:pt x="276758" y="198729"/>
                        <a:pt x="273101" y="207263"/>
                        <a:pt x="269443" y="192633"/>
                      </a:cubicBezTo>
                      <a:cubicBezTo>
                        <a:pt x="265785" y="178003"/>
                        <a:pt x="254812" y="143866"/>
                        <a:pt x="247497" y="126797"/>
                      </a:cubicBezTo>
                      <a:cubicBezTo>
                        <a:pt x="240182" y="109728"/>
                        <a:pt x="237744" y="64617"/>
                        <a:pt x="225552" y="46329"/>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8" name="Freeform 57"/>
                <p:cNvSpPr/>
                <p:nvPr/>
              </p:nvSpPr>
              <p:spPr>
                <a:xfrm>
                  <a:off x="10788701" y="2334768"/>
                  <a:ext cx="232867" cy="279197"/>
                </a:xfrm>
                <a:custGeom>
                  <a:avLst/>
                  <a:gdLst>
                    <a:gd name="connsiteX0" fmla="*/ 176784 w 232867"/>
                    <a:gd name="connsiteY0" fmla="*/ 6096 h 279197"/>
                    <a:gd name="connsiteX1" fmla="*/ 227990 w 232867"/>
                    <a:gd name="connsiteY1" fmla="*/ 57302 h 279197"/>
                    <a:gd name="connsiteX2" fmla="*/ 206045 w 232867"/>
                    <a:gd name="connsiteY2" fmla="*/ 108509 h 279197"/>
                    <a:gd name="connsiteX3" fmla="*/ 206045 w 232867"/>
                    <a:gd name="connsiteY3" fmla="*/ 159715 h 279197"/>
                    <a:gd name="connsiteX4" fmla="*/ 154838 w 232867"/>
                    <a:gd name="connsiteY4" fmla="*/ 210922 h 279197"/>
                    <a:gd name="connsiteX5" fmla="*/ 89001 w 232867"/>
                    <a:gd name="connsiteY5" fmla="*/ 254813 h 279197"/>
                    <a:gd name="connsiteX6" fmla="*/ 15849 w 232867"/>
                    <a:gd name="connsiteY6" fmla="*/ 262128 h 279197"/>
                    <a:gd name="connsiteX7" fmla="*/ 8534 w 232867"/>
                    <a:gd name="connsiteY7" fmla="*/ 152400 h 279197"/>
                    <a:gd name="connsiteX8" fmla="*/ 8534 w 232867"/>
                    <a:gd name="connsiteY8" fmla="*/ 108509 h 279197"/>
                    <a:gd name="connsiteX9" fmla="*/ 59741 w 232867"/>
                    <a:gd name="connsiteY9" fmla="*/ 42672 h 279197"/>
                    <a:gd name="connsiteX10" fmla="*/ 96317 w 232867"/>
                    <a:gd name="connsiteY10" fmla="*/ 20726 h 279197"/>
                    <a:gd name="connsiteX11" fmla="*/ 176784 w 232867"/>
                    <a:gd name="connsiteY11" fmla="*/ 6096 h 279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2867" h="279197">
                      <a:moveTo>
                        <a:pt x="176784" y="6096"/>
                      </a:moveTo>
                      <a:cubicBezTo>
                        <a:pt x="198730" y="12192"/>
                        <a:pt x="223113" y="40233"/>
                        <a:pt x="227990" y="57302"/>
                      </a:cubicBezTo>
                      <a:cubicBezTo>
                        <a:pt x="232867" y="74371"/>
                        <a:pt x="209702" y="91440"/>
                        <a:pt x="206045" y="108509"/>
                      </a:cubicBezTo>
                      <a:cubicBezTo>
                        <a:pt x="202388" y="125578"/>
                        <a:pt x="214579" y="142646"/>
                        <a:pt x="206045" y="159715"/>
                      </a:cubicBezTo>
                      <a:cubicBezTo>
                        <a:pt x="197511" y="176784"/>
                        <a:pt x="174345" y="195072"/>
                        <a:pt x="154838" y="210922"/>
                      </a:cubicBezTo>
                      <a:cubicBezTo>
                        <a:pt x="135331" y="226772"/>
                        <a:pt x="112166" y="246279"/>
                        <a:pt x="89001" y="254813"/>
                      </a:cubicBezTo>
                      <a:cubicBezTo>
                        <a:pt x="65836" y="263347"/>
                        <a:pt x="29260" y="279197"/>
                        <a:pt x="15849" y="262128"/>
                      </a:cubicBezTo>
                      <a:cubicBezTo>
                        <a:pt x="2438" y="245059"/>
                        <a:pt x="9753" y="178003"/>
                        <a:pt x="8534" y="152400"/>
                      </a:cubicBezTo>
                      <a:cubicBezTo>
                        <a:pt x="7315" y="126797"/>
                        <a:pt x="0" y="126797"/>
                        <a:pt x="8534" y="108509"/>
                      </a:cubicBezTo>
                      <a:cubicBezTo>
                        <a:pt x="17068" y="90221"/>
                        <a:pt x="45111" y="57302"/>
                        <a:pt x="59741" y="42672"/>
                      </a:cubicBezTo>
                      <a:cubicBezTo>
                        <a:pt x="74371" y="28042"/>
                        <a:pt x="82906" y="30480"/>
                        <a:pt x="96317" y="20726"/>
                      </a:cubicBezTo>
                      <a:cubicBezTo>
                        <a:pt x="109728" y="10972"/>
                        <a:pt x="154839" y="0"/>
                        <a:pt x="176784" y="6096"/>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9" name="Freeform 58"/>
                <p:cNvSpPr/>
                <p:nvPr/>
              </p:nvSpPr>
              <p:spPr>
                <a:xfrm>
                  <a:off x="9204960" y="4007511"/>
                  <a:ext cx="999744" cy="1967788"/>
                </a:xfrm>
                <a:custGeom>
                  <a:avLst/>
                  <a:gdLst>
                    <a:gd name="connsiteX0" fmla="*/ 816864 w 999744"/>
                    <a:gd name="connsiteY0" fmla="*/ 1954377 h 1967788"/>
                    <a:gd name="connsiteX1" fmla="*/ 648614 w 999744"/>
                    <a:gd name="connsiteY1" fmla="*/ 1771497 h 1967788"/>
                    <a:gd name="connsiteX2" fmla="*/ 443789 w 999744"/>
                    <a:gd name="connsiteY2" fmla="*/ 1361846 h 1967788"/>
                    <a:gd name="connsiteX3" fmla="*/ 319430 w 999744"/>
                    <a:gd name="connsiteY3" fmla="*/ 1164335 h 1967788"/>
                    <a:gd name="connsiteX4" fmla="*/ 187757 w 999744"/>
                    <a:gd name="connsiteY4" fmla="*/ 864412 h 1967788"/>
                    <a:gd name="connsiteX5" fmla="*/ 173126 w 999744"/>
                    <a:gd name="connsiteY5" fmla="*/ 644956 h 1967788"/>
                    <a:gd name="connsiteX6" fmla="*/ 143866 w 999744"/>
                    <a:gd name="connsiteY6" fmla="*/ 557174 h 1967788"/>
                    <a:gd name="connsiteX7" fmla="*/ 92659 w 999744"/>
                    <a:gd name="connsiteY7" fmla="*/ 469391 h 1967788"/>
                    <a:gd name="connsiteX8" fmla="*/ 70714 w 999744"/>
                    <a:gd name="connsiteY8" fmla="*/ 403555 h 1967788"/>
                    <a:gd name="connsiteX9" fmla="*/ 19507 w 999744"/>
                    <a:gd name="connsiteY9" fmla="*/ 242620 h 1967788"/>
                    <a:gd name="connsiteX10" fmla="*/ 4877 w 999744"/>
                    <a:gd name="connsiteY10" fmla="*/ 67055 h 1967788"/>
                    <a:gd name="connsiteX11" fmla="*/ 4877 w 999744"/>
                    <a:gd name="connsiteY11" fmla="*/ 1219 h 1967788"/>
                    <a:gd name="connsiteX12" fmla="*/ 34138 w 999744"/>
                    <a:gd name="connsiteY12" fmla="*/ 74371 h 1967788"/>
                    <a:gd name="connsiteX13" fmla="*/ 26822 w 999744"/>
                    <a:gd name="connsiteY13" fmla="*/ 162153 h 1967788"/>
                    <a:gd name="connsiteX14" fmla="*/ 63398 w 999744"/>
                    <a:gd name="connsiteY14" fmla="*/ 118262 h 1967788"/>
                    <a:gd name="connsiteX15" fmla="*/ 70714 w 999744"/>
                    <a:gd name="connsiteY15" fmla="*/ 220675 h 1967788"/>
                    <a:gd name="connsiteX16" fmla="*/ 92659 w 999744"/>
                    <a:gd name="connsiteY16" fmla="*/ 293827 h 1967788"/>
                    <a:gd name="connsiteX17" fmla="*/ 92659 w 999744"/>
                    <a:gd name="connsiteY17" fmla="*/ 374294 h 1967788"/>
                    <a:gd name="connsiteX18" fmla="*/ 129235 w 999744"/>
                    <a:gd name="connsiteY18" fmla="*/ 440131 h 1967788"/>
                    <a:gd name="connsiteX19" fmla="*/ 136550 w 999744"/>
                    <a:gd name="connsiteY19" fmla="*/ 513283 h 1967788"/>
                    <a:gd name="connsiteX20" fmla="*/ 180442 w 999744"/>
                    <a:gd name="connsiteY20" fmla="*/ 440131 h 1967788"/>
                    <a:gd name="connsiteX21" fmla="*/ 217018 w 999744"/>
                    <a:gd name="connsiteY21" fmla="*/ 476707 h 1967788"/>
                    <a:gd name="connsiteX22" fmla="*/ 290170 w 999744"/>
                    <a:gd name="connsiteY22" fmla="*/ 513283 h 1967788"/>
                    <a:gd name="connsiteX23" fmla="*/ 334061 w 999744"/>
                    <a:gd name="connsiteY23" fmla="*/ 601065 h 1967788"/>
                    <a:gd name="connsiteX24" fmla="*/ 399898 w 999744"/>
                    <a:gd name="connsiteY24" fmla="*/ 688847 h 1967788"/>
                    <a:gd name="connsiteX25" fmla="*/ 465734 w 999744"/>
                    <a:gd name="connsiteY25" fmla="*/ 732739 h 1967788"/>
                    <a:gd name="connsiteX26" fmla="*/ 509626 w 999744"/>
                    <a:gd name="connsiteY26" fmla="*/ 857097 h 1967788"/>
                    <a:gd name="connsiteX27" fmla="*/ 568147 w 999744"/>
                    <a:gd name="connsiteY27" fmla="*/ 944879 h 1967788"/>
                    <a:gd name="connsiteX28" fmla="*/ 641299 w 999744"/>
                    <a:gd name="connsiteY28" fmla="*/ 1025347 h 1967788"/>
                    <a:gd name="connsiteX29" fmla="*/ 699821 w 999744"/>
                    <a:gd name="connsiteY29" fmla="*/ 1083868 h 1967788"/>
                    <a:gd name="connsiteX30" fmla="*/ 751027 w 999744"/>
                    <a:gd name="connsiteY30" fmla="*/ 1098499 h 1967788"/>
                    <a:gd name="connsiteX31" fmla="*/ 860755 w 999744"/>
                    <a:gd name="connsiteY31" fmla="*/ 1200911 h 1967788"/>
                    <a:gd name="connsiteX32" fmla="*/ 941222 w 999744"/>
                    <a:gd name="connsiteY32" fmla="*/ 1274063 h 1967788"/>
                    <a:gd name="connsiteX33" fmla="*/ 963168 w 999744"/>
                    <a:gd name="connsiteY33" fmla="*/ 1347215 h 1967788"/>
                    <a:gd name="connsiteX34" fmla="*/ 970483 w 999744"/>
                    <a:gd name="connsiteY34" fmla="*/ 1449628 h 1967788"/>
                    <a:gd name="connsiteX35" fmla="*/ 955853 w 999744"/>
                    <a:gd name="connsiteY35" fmla="*/ 1515465 h 1967788"/>
                    <a:gd name="connsiteX36" fmla="*/ 963168 w 999744"/>
                    <a:gd name="connsiteY36" fmla="*/ 1676399 h 1967788"/>
                    <a:gd name="connsiteX37" fmla="*/ 992429 w 999744"/>
                    <a:gd name="connsiteY37" fmla="*/ 1756867 h 1967788"/>
                    <a:gd name="connsiteX38" fmla="*/ 919277 w 999744"/>
                    <a:gd name="connsiteY38" fmla="*/ 1756867 h 1967788"/>
                    <a:gd name="connsiteX39" fmla="*/ 882701 w 999744"/>
                    <a:gd name="connsiteY39" fmla="*/ 1786127 h 1967788"/>
                    <a:gd name="connsiteX40" fmla="*/ 897331 w 999744"/>
                    <a:gd name="connsiteY40" fmla="*/ 1851964 h 1967788"/>
                    <a:gd name="connsiteX41" fmla="*/ 816864 w 999744"/>
                    <a:gd name="connsiteY41" fmla="*/ 1954377 h 1967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999744" h="1967788">
                      <a:moveTo>
                        <a:pt x="816864" y="1954377"/>
                      </a:moveTo>
                      <a:cubicBezTo>
                        <a:pt x="775411" y="1940966"/>
                        <a:pt x="710793" y="1870252"/>
                        <a:pt x="648614" y="1771497"/>
                      </a:cubicBezTo>
                      <a:cubicBezTo>
                        <a:pt x="586435" y="1672742"/>
                        <a:pt x="498653" y="1463040"/>
                        <a:pt x="443789" y="1361846"/>
                      </a:cubicBezTo>
                      <a:cubicBezTo>
                        <a:pt x="388925" y="1260652"/>
                        <a:pt x="362102" y="1247241"/>
                        <a:pt x="319430" y="1164335"/>
                      </a:cubicBezTo>
                      <a:cubicBezTo>
                        <a:pt x="276758" y="1081429"/>
                        <a:pt x="212141" y="950975"/>
                        <a:pt x="187757" y="864412"/>
                      </a:cubicBezTo>
                      <a:cubicBezTo>
                        <a:pt x="163373" y="777849"/>
                        <a:pt x="180441" y="696162"/>
                        <a:pt x="173126" y="644956"/>
                      </a:cubicBezTo>
                      <a:cubicBezTo>
                        <a:pt x="165811" y="593750"/>
                        <a:pt x="157277" y="586435"/>
                        <a:pt x="143866" y="557174"/>
                      </a:cubicBezTo>
                      <a:cubicBezTo>
                        <a:pt x="130455" y="527913"/>
                        <a:pt x="104851" y="494994"/>
                        <a:pt x="92659" y="469391"/>
                      </a:cubicBezTo>
                      <a:cubicBezTo>
                        <a:pt x="80467" y="443788"/>
                        <a:pt x="82906" y="441350"/>
                        <a:pt x="70714" y="403555"/>
                      </a:cubicBezTo>
                      <a:cubicBezTo>
                        <a:pt x="58522" y="365760"/>
                        <a:pt x="30480" y="298703"/>
                        <a:pt x="19507" y="242620"/>
                      </a:cubicBezTo>
                      <a:cubicBezTo>
                        <a:pt x="8534" y="186537"/>
                        <a:pt x="7315" y="107288"/>
                        <a:pt x="4877" y="67055"/>
                      </a:cubicBezTo>
                      <a:cubicBezTo>
                        <a:pt x="2439" y="26822"/>
                        <a:pt x="0" y="0"/>
                        <a:pt x="4877" y="1219"/>
                      </a:cubicBezTo>
                      <a:cubicBezTo>
                        <a:pt x="9754" y="2438"/>
                        <a:pt x="30481" y="47549"/>
                        <a:pt x="34138" y="74371"/>
                      </a:cubicBezTo>
                      <a:cubicBezTo>
                        <a:pt x="37795" y="101193"/>
                        <a:pt x="21945" y="154838"/>
                        <a:pt x="26822" y="162153"/>
                      </a:cubicBezTo>
                      <a:cubicBezTo>
                        <a:pt x="31699" y="169468"/>
                        <a:pt x="56083" y="108508"/>
                        <a:pt x="63398" y="118262"/>
                      </a:cubicBezTo>
                      <a:cubicBezTo>
                        <a:pt x="70713" y="128016"/>
                        <a:pt x="65837" y="191414"/>
                        <a:pt x="70714" y="220675"/>
                      </a:cubicBezTo>
                      <a:cubicBezTo>
                        <a:pt x="75591" y="249936"/>
                        <a:pt x="89002" y="268224"/>
                        <a:pt x="92659" y="293827"/>
                      </a:cubicBezTo>
                      <a:cubicBezTo>
                        <a:pt x="96316" y="319430"/>
                        <a:pt x="86563" y="349910"/>
                        <a:pt x="92659" y="374294"/>
                      </a:cubicBezTo>
                      <a:cubicBezTo>
                        <a:pt x="98755" y="398678"/>
                        <a:pt x="121920" y="416966"/>
                        <a:pt x="129235" y="440131"/>
                      </a:cubicBezTo>
                      <a:cubicBezTo>
                        <a:pt x="136550" y="463296"/>
                        <a:pt x="128016" y="513283"/>
                        <a:pt x="136550" y="513283"/>
                      </a:cubicBezTo>
                      <a:cubicBezTo>
                        <a:pt x="145084" y="513283"/>
                        <a:pt x="167031" y="446227"/>
                        <a:pt x="180442" y="440131"/>
                      </a:cubicBezTo>
                      <a:cubicBezTo>
                        <a:pt x="193853" y="434035"/>
                        <a:pt x="198730" y="464515"/>
                        <a:pt x="217018" y="476707"/>
                      </a:cubicBezTo>
                      <a:cubicBezTo>
                        <a:pt x="235306" y="488899"/>
                        <a:pt x="270663" y="492557"/>
                        <a:pt x="290170" y="513283"/>
                      </a:cubicBezTo>
                      <a:cubicBezTo>
                        <a:pt x="309677" y="534009"/>
                        <a:pt x="315773" y="571804"/>
                        <a:pt x="334061" y="601065"/>
                      </a:cubicBezTo>
                      <a:cubicBezTo>
                        <a:pt x="352349" y="630326"/>
                        <a:pt x="377953" y="666901"/>
                        <a:pt x="399898" y="688847"/>
                      </a:cubicBezTo>
                      <a:cubicBezTo>
                        <a:pt x="421843" y="710793"/>
                        <a:pt x="447446" y="704697"/>
                        <a:pt x="465734" y="732739"/>
                      </a:cubicBezTo>
                      <a:cubicBezTo>
                        <a:pt x="484022" y="760781"/>
                        <a:pt x="492557" y="821740"/>
                        <a:pt x="509626" y="857097"/>
                      </a:cubicBezTo>
                      <a:cubicBezTo>
                        <a:pt x="526695" y="892454"/>
                        <a:pt x="546202" y="916837"/>
                        <a:pt x="568147" y="944879"/>
                      </a:cubicBezTo>
                      <a:cubicBezTo>
                        <a:pt x="590092" y="972921"/>
                        <a:pt x="619353" y="1002182"/>
                        <a:pt x="641299" y="1025347"/>
                      </a:cubicBezTo>
                      <a:cubicBezTo>
                        <a:pt x="663245" y="1048512"/>
                        <a:pt x="681533" y="1071676"/>
                        <a:pt x="699821" y="1083868"/>
                      </a:cubicBezTo>
                      <a:cubicBezTo>
                        <a:pt x="718109" y="1096060"/>
                        <a:pt x="724205" y="1078992"/>
                        <a:pt x="751027" y="1098499"/>
                      </a:cubicBezTo>
                      <a:cubicBezTo>
                        <a:pt x="777849" y="1118006"/>
                        <a:pt x="829056" y="1171650"/>
                        <a:pt x="860755" y="1200911"/>
                      </a:cubicBezTo>
                      <a:cubicBezTo>
                        <a:pt x="892454" y="1230172"/>
                        <a:pt x="924153" y="1249679"/>
                        <a:pt x="941222" y="1274063"/>
                      </a:cubicBezTo>
                      <a:cubicBezTo>
                        <a:pt x="958291" y="1298447"/>
                        <a:pt x="958291" y="1317954"/>
                        <a:pt x="963168" y="1347215"/>
                      </a:cubicBezTo>
                      <a:cubicBezTo>
                        <a:pt x="968045" y="1376476"/>
                        <a:pt x="971702" y="1421586"/>
                        <a:pt x="970483" y="1449628"/>
                      </a:cubicBezTo>
                      <a:cubicBezTo>
                        <a:pt x="969264" y="1477670"/>
                        <a:pt x="957072" y="1477670"/>
                        <a:pt x="955853" y="1515465"/>
                      </a:cubicBezTo>
                      <a:cubicBezTo>
                        <a:pt x="954634" y="1553260"/>
                        <a:pt x="957072" y="1636165"/>
                        <a:pt x="963168" y="1676399"/>
                      </a:cubicBezTo>
                      <a:cubicBezTo>
                        <a:pt x="969264" y="1716633"/>
                        <a:pt x="999744" y="1743456"/>
                        <a:pt x="992429" y="1756867"/>
                      </a:cubicBezTo>
                      <a:cubicBezTo>
                        <a:pt x="985114" y="1770278"/>
                        <a:pt x="937565" y="1751990"/>
                        <a:pt x="919277" y="1756867"/>
                      </a:cubicBezTo>
                      <a:cubicBezTo>
                        <a:pt x="900989" y="1761744"/>
                        <a:pt x="886359" y="1770278"/>
                        <a:pt x="882701" y="1786127"/>
                      </a:cubicBezTo>
                      <a:cubicBezTo>
                        <a:pt x="879043" y="1801977"/>
                        <a:pt x="903427" y="1830018"/>
                        <a:pt x="897331" y="1851964"/>
                      </a:cubicBezTo>
                      <a:cubicBezTo>
                        <a:pt x="891235" y="1873910"/>
                        <a:pt x="858317" y="1967788"/>
                        <a:pt x="816864" y="1954377"/>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0" name="Freeform 59"/>
                <p:cNvSpPr/>
                <p:nvPr/>
              </p:nvSpPr>
              <p:spPr>
                <a:xfrm>
                  <a:off x="9187891" y="2276246"/>
                  <a:ext cx="694944" cy="1849527"/>
                </a:xfrm>
                <a:custGeom>
                  <a:avLst/>
                  <a:gdLst>
                    <a:gd name="connsiteX0" fmla="*/ 21946 w 694944"/>
                    <a:gd name="connsiteY0" fmla="*/ 1849527 h 1849527"/>
                    <a:gd name="connsiteX1" fmla="*/ 7315 w 694944"/>
                    <a:gd name="connsiteY1" fmla="*/ 1703223 h 1849527"/>
                    <a:gd name="connsiteX2" fmla="*/ 7315 w 694944"/>
                    <a:gd name="connsiteY2" fmla="*/ 1432560 h 1849527"/>
                    <a:gd name="connsiteX3" fmla="*/ 51207 w 694944"/>
                    <a:gd name="connsiteY3" fmla="*/ 1147268 h 1849527"/>
                    <a:gd name="connsiteX4" fmla="*/ 109728 w 694944"/>
                    <a:gd name="connsiteY4" fmla="*/ 905866 h 1849527"/>
                    <a:gd name="connsiteX5" fmla="*/ 175565 w 694944"/>
                    <a:gd name="connsiteY5" fmla="*/ 708356 h 1849527"/>
                    <a:gd name="connsiteX6" fmla="*/ 263347 w 694944"/>
                    <a:gd name="connsiteY6" fmla="*/ 503530 h 1849527"/>
                    <a:gd name="connsiteX7" fmla="*/ 380391 w 694944"/>
                    <a:gd name="connsiteY7" fmla="*/ 327965 h 1849527"/>
                    <a:gd name="connsiteX8" fmla="*/ 409651 w 694944"/>
                    <a:gd name="connsiteY8" fmla="*/ 276759 h 1849527"/>
                    <a:gd name="connsiteX9" fmla="*/ 438912 w 694944"/>
                    <a:gd name="connsiteY9" fmla="*/ 247498 h 1849527"/>
                    <a:gd name="connsiteX10" fmla="*/ 490119 w 694944"/>
                    <a:gd name="connsiteY10" fmla="*/ 240183 h 1849527"/>
                    <a:gd name="connsiteX11" fmla="*/ 526695 w 694944"/>
                    <a:gd name="connsiteY11" fmla="*/ 196292 h 1849527"/>
                    <a:gd name="connsiteX12" fmla="*/ 504749 w 694944"/>
                    <a:gd name="connsiteY12" fmla="*/ 167031 h 1849527"/>
                    <a:gd name="connsiteX13" fmla="*/ 475488 w 694944"/>
                    <a:gd name="connsiteY13" fmla="*/ 174346 h 1849527"/>
                    <a:gd name="connsiteX14" fmla="*/ 555955 w 694944"/>
                    <a:gd name="connsiteY14" fmla="*/ 64618 h 1849527"/>
                    <a:gd name="connsiteX15" fmla="*/ 621792 w 694944"/>
                    <a:gd name="connsiteY15" fmla="*/ 13412 h 1849527"/>
                    <a:gd name="connsiteX16" fmla="*/ 672999 w 694944"/>
                    <a:gd name="connsiteY16" fmla="*/ 6096 h 1849527"/>
                    <a:gd name="connsiteX17" fmla="*/ 687629 w 694944"/>
                    <a:gd name="connsiteY17" fmla="*/ 49988 h 1849527"/>
                    <a:gd name="connsiteX18" fmla="*/ 629107 w 694944"/>
                    <a:gd name="connsiteY18" fmla="*/ 137770 h 1849527"/>
                    <a:gd name="connsiteX19" fmla="*/ 570586 w 694944"/>
                    <a:gd name="connsiteY19" fmla="*/ 247498 h 1849527"/>
                    <a:gd name="connsiteX20" fmla="*/ 512064 w 694944"/>
                    <a:gd name="connsiteY20" fmla="*/ 313335 h 1849527"/>
                    <a:gd name="connsiteX21" fmla="*/ 409651 w 694944"/>
                    <a:gd name="connsiteY21" fmla="*/ 320650 h 1849527"/>
                    <a:gd name="connsiteX22" fmla="*/ 409651 w 694944"/>
                    <a:gd name="connsiteY22" fmla="*/ 357226 h 1849527"/>
                    <a:gd name="connsiteX23" fmla="*/ 468173 w 694944"/>
                    <a:gd name="connsiteY23" fmla="*/ 364541 h 1849527"/>
                    <a:gd name="connsiteX24" fmla="*/ 519379 w 694944"/>
                    <a:gd name="connsiteY24" fmla="*/ 349911 h 1849527"/>
                    <a:gd name="connsiteX25" fmla="*/ 526695 w 694944"/>
                    <a:gd name="connsiteY25" fmla="*/ 459639 h 1849527"/>
                    <a:gd name="connsiteX26" fmla="*/ 563271 w 694944"/>
                    <a:gd name="connsiteY26" fmla="*/ 525476 h 1849527"/>
                    <a:gd name="connsiteX27" fmla="*/ 512064 w 694944"/>
                    <a:gd name="connsiteY27" fmla="*/ 657149 h 1849527"/>
                    <a:gd name="connsiteX28" fmla="*/ 431597 w 694944"/>
                    <a:gd name="connsiteY28" fmla="*/ 722986 h 1849527"/>
                    <a:gd name="connsiteX29" fmla="*/ 380391 w 694944"/>
                    <a:gd name="connsiteY29" fmla="*/ 788823 h 1849527"/>
                    <a:gd name="connsiteX30" fmla="*/ 409651 w 694944"/>
                    <a:gd name="connsiteY30" fmla="*/ 854660 h 1849527"/>
                    <a:gd name="connsiteX31" fmla="*/ 321869 w 694944"/>
                    <a:gd name="connsiteY31" fmla="*/ 1052170 h 1849527"/>
                    <a:gd name="connsiteX32" fmla="*/ 285293 w 694944"/>
                    <a:gd name="connsiteY32" fmla="*/ 1030224 h 1849527"/>
                    <a:gd name="connsiteX33" fmla="*/ 241402 w 694944"/>
                    <a:gd name="connsiteY33" fmla="*/ 1081431 h 1849527"/>
                    <a:gd name="connsiteX34" fmla="*/ 241402 w 694944"/>
                    <a:gd name="connsiteY34" fmla="*/ 1132637 h 1849527"/>
                    <a:gd name="connsiteX35" fmla="*/ 175565 w 694944"/>
                    <a:gd name="connsiteY35" fmla="*/ 1278941 h 1849527"/>
                    <a:gd name="connsiteX36" fmla="*/ 182880 w 694944"/>
                    <a:gd name="connsiteY36" fmla="*/ 1352093 h 1849527"/>
                    <a:gd name="connsiteX37" fmla="*/ 146304 w 694944"/>
                    <a:gd name="connsiteY37" fmla="*/ 1417930 h 1849527"/>
                    <a:gd name="connsiteX38" fmla="*/ 117043 w 694944"/>
                    <a:gd name="connsiteY38" fmla="*/ 1491082 h 1849527"/>
                    <a:gd name="connsiteX39" fmla="*/ 138989 w 694944"/>
                    <a:gd name="connsiteY39" fmla="*/ 1549604 h 1849527"/>
                    <a:gd name="connsiteX40" fmla="*/ 117043 w 694944"/>
                    <a:gd name="connsiteY40" fmla="*/ 1586180 h 1849527"/>
                    <a:gd name="connsiteX41" fmla="*/ 153619 w 694944"/>
                    <a:gd name="connsiteY41" fmla="*/ 1783690 h 1849527"/>
                    <a:gd name="connsiteX42" fmla="*/ 124359 w 694944"/>
                    <a:gd name="connsiteY42" fmla="*/ 1776375 h 1849527"/>
                    <a:gd name="connsiteX43" fmla="*/ 87783 w 694944"/>
                    <a:gd name="connsiteY43" fmla="*/ 1688592 h 1849527"/>
                    <a:gd name="connsiteX44" fmla="*/ 80467 w 694944"/>
                    <a:gd name="connsiteY44" fmla="*/ 1622756 h 1849527"/>
                    <a:gd name="connsiteX45" fmla="*/ 51207 w 694944"/>
                    <a:gd name="connsiteY45" fmla="*/ 1688592 h 1849527"/>
                    <a:gd name="connsiteX46" fmla="*/ 21946 w 694944"/>
                    <a:gd name="connsiteY46" fmla="*/ 1761744 h 1849527"/>
                    <a:gd name="connsiteX47" fmla="*/ 29261 w 694944"/>
                    <a:gd name="connsiteY47" fmla="*/ 1798320 h 1849527"/>
                    <a:gd name="connsiteX48" fmla="*/ 14631 w 694944"/>
                    <a:gd name="connsiteY48" fmla="*/ 1747114 h 184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94944" h="1849527">
                      <a:moveTo>
                        <a:pt x="21946" y="1849527"/>
                      </a:moveTo>
                      <a:cubicBezTo>
                        <a:pt x="15849" y="1811122"/>
                        <a:pt x="9753" y="1772717"/>
                        <a:pt x="7315" y="1703223"/>
                      </a:cubicBezTo>
                      <a:cubicBezTo>
                        <a:pt x="4877" y="1633729"/>
                        <a:pt x="0" y="1525219"/>
                        <a:pt x="7315" y="1432560"/>
                      </a:cubicBezTo>
                      <a:cubicBezTo>
                        <a:pt x="14630" y="1339901"/>
                        <a:pt x="34138" y="1235050"/>
                        <a:pt x="51207" y="1147268"/>
                      </a:cubicBezTo>
                      <a:cubicBezTo>
                        <a:pt x="68276" y="1059486"/>
                        <a:pt x="89002" y="979018"/>
                        <a:pt x="109728" y="905866"/>
                      </a:cubicBezTo>
                      <a:cubicBezTo>
                        <a:pt x="130454" y="832714"/>
                        <a:pt x="149962" y="775412"/>
                        <a:pt x="175565" y="708356"/>
                      </a:cubicBezTo>
                      <a:cubicBezTo>
                        <a:pt x="201168" y="641300"/>
                        <a:pt x="229209" y="566928"/>
                        <a:pt x="263347" y="503530"/>
                      </a:cubicBezTo>
                      <a:cubicBezTo>
                        <a:pt x="297485" y="440132"/>
                        <a:pt x="356007" y="365760"/>
                        <a:pt x="380391" y="327965"/>
                      </a:cubicBezTo>
                      <a:cubicBezTo>
                        <a:pt x="404775" y="290170"/>
                        <a:pt x="399898" y="290170"/>
                        <a:pt x="409651" y="276759"/>
                      </a:cubicBezTo>
                      <a:cubicBezTo>
                        <a:pt x="419404" y="263348"/>
                        <a:pt x="425501" y="253594"/>
                        <a:pt x="438912" y="247498"/>
                      </a:cubicBezTo>
                      <a:cubicBezTo>
                        <a:pt x="452323" y="241402"/>
                        <a:pt x="475489" y="248717"/>
                        <a:pt x="490119" y="240183"/>
                      </a:cubicBezTo>
                      <a:cubicBezTo>
                        <a:pt x="504749" y="231649"/>
                        <a:pt x="524257" y="208484"/>
                        <a:pt x="526695" y="196292"/>
                      </a:cubicBezTo>
                      <a:cubicBezTo>
                        <a:pt x="529133" y="184100"/>
                        <a:pt x="513283" y="170689"/>
                        <a:pt x="504749" y="167031"/>
                      </a:cubicBezTo>
                      <a:cubicBezTo>
                        <a:pt x="496215" y="163373"/>
                        <a:pt x="466954" y="191415"/>
                        <a:pt x="475488" y="174346"/>
                      </a:cubicBezTo>
                      <a:cubicBezTo>
                        <a:pt x="484022" y="157277"/>
                        <a:pt x="531571" y="91440"/>
                        <a:pt x="555955" y="64618"/>
                      </a:cubicBezTo>
                      <a:cubicBezTo>
                        <a:pt x="580339" y="37796"/>
                        <a:pt x="602285" y="23166"/>
                        <a:pt x="621792" y="13412"/>
                      </a:cubicBezTo>
                      <a:cubicBezTo>
                        <a:pt x="641299" y="3658"/>
                        <a:pt x="662026" y="0"/>
                        <a:pt x="672999" y="6096"/>
                      </a:cubicBezTo>
                      <a:cubicBezTo>
                        <a:pt x="683972" y="12192"/>
                        <a:pt x="694944" y="28042"/>
                        <a:pt x="687629" y="49988"/>
                      </a:cubicBezTo>
                      <a:cubicBezTo>
                        <a:pt x="680314" y="71934"/>
                        <a:pt x="648614" y="104852"/>
                        <a:pt x="629107" y="137770"/>
                      </a:cubicBezTo>
                      <a:cubicBezTo>
                        <a:pt x="609600" y="170688"/>
                        <a:pt x="590093" y="218237"/>
                        <a:pt x="570586" y="247498"/>
                      </a:cubicBezTo>
                      <a:cubicBezTo>
                        <a:pt x="551079" y="276759"/>
                        <a:pt x="538886" y="301143"/>
                        <a:pt x="512064" y="313335"/>
                      </a:cubicBezTo>
                      <a:cubicBezTo>
                        <a:pt x="485242" y="325527"/>
                        <a:pt x="426720" y="313335"/>
                        <a:pt x="409651" y="320650"/>
                      </a:cubicBezTo>
                      <a:cubicBezTo>
                        <a:pt x="392582" y="327965"/>
                        <a:pt x="399897" y="349911"/>
                        <a:pt x="409651" y="357226"/>
                      </a:cubicBezTo>
                      <a:cubicBezTo>
                        <a:pt x="419405" y="364541"/>
                        <a:pt x="449885" y="365760"/>
                        <a:pt x="468173" y="364541"/>
                      </a:cubicBezTo>
                      <a:cubicBezTo>
                        <a:pt x="486461" y="363322"/>
                        <a:pt x="509625" y="334061"/>
                        <a:pt x="519379" y="349911"/>
                      </a:cubicBezTo>
                      <a:cubicBezTo>
                        <a:pt x="529133" y="365761"/>
                        <a:pt x="519380" y="430378"/>
                        <a:pt x="526695" y="459639"/>
                      </a:cubicBezTo>
                      <a:cubicBezTo>
                        <a:pt x="534010" y="488900"/>
                        <a:pt x="565709" y="492558"/>
                        <a:pt x="563271" y="525476"/>
                      </a:cubicBezTo>
                      <a:cubicBezTo>
                        <a:pt x="560833" y="558394"/>
                        <a:pt x="534010" y="624231"/>
                        <a:pt x="512064" y="657149"/>
                      </a:cubicBezTo>
                      <a:cubicBezTo>
                        <a:pt x="490118" y="690067"/>
                        <a:pt x="453542" y="701040"/>
                        <a:pt x="431597" y="722986"/>
                      </a:cubicBezTo>
                      <a:cubicBezTo>
                        <a:pt x="409652" y="744932"/>
                        <a:pt x="384049" y="766877"/>
                        <a:pt x="380391" y="788823"/>
                      </a:cubicBezTo>
                      <a:cubicBezTo>
                        <a:pt x="376733" y="810769"/>
                        <a:pt x="419405" y="810769"/>
                        <a:pt x="409651" y="854660"/>
                      </a:cubicBezTo>
                      <a:cubicBezTo>
                        <a:pt x="399897" y="898551"/>
                        <a:pt x="342595" y="1022909"/>
                        <a:pt x="321869" y="1052170"/>
                      </a:cubicBezTo>
                      <a:cubicBezTo>
                        <a:pt x="301143" y="1081431"/>
                        <a:pt x="298704" y="1025347"/>
                        <a:pt x="285293" y="1030224"/>
                      </a:cubicBezTo>
                      <a:cubicBezTo>
                        <a:pt x="271882" y="1035101"/>
                        <a:pt x="248717" y="1064362"/>
                        <a:pt x="241402" y="1081431"/>
                      </a:cubicBezTo>
                      <a:cubicBezTo>
                        <a:pt x="234087" y="1098500"/>
                        <a:pt x="252375" y="1099719"/>
                        <a:pt x="241402" y="1132637"/>
                      </a:cubicBezTo>
                      <a:cubicBezTo>
                        <a:pt x="230429" y="1165555"/>
                        <a:pt x="185319" y="1242365"/>
                        <a:pt x="175565" y="1278941"/>
                      </a:cubicBezTo>
                      <a:cubicBezTo>
                        <a:pt x="165811" y="1315517"/>
                        <a:pt x="187757" y="1328928"/>
                        <a:pt x="182880" y="1352093"/>
                      </a:cubicBezTo>
                      <a:cubicBezTo>
                        <a:pt x="178003" y="1375258"/>
                        <a:pt x="157277" y="1394765"/>
                        <a:pt x="146304" y="1417930"/>
                      </a:cubicBezTo>
                      <a:cubicBezTo>
                        <a:pt x="135331" y="1441095"/>
                        <a:pt x="118262" y="1469136"/>
                        <a:pt x="117043" y="1491082"/>
                      </a:cubicBezTo>
                      <a:cubicBezTo>
                        <a:pt x="115824" y="1513028"/>
                        <a:pt x="138989" y="1533754"/>
                        <a:pt x="138989" y="1549604"/>
                      </a:cubicBezTo>
                      <a:cubicBezTo>
                        <a:pt x="138989" y="1565454"/>
                        <a:pt x="114605" y="1547166"/>
                        <a:pt x="117043" y="1586180"/>
                      </a:cubicBezTo>
                      <a:cubicBezTo>
                        <a:pt x="119481" y="1625194"/>
                        <a:pt x="152400" y="1751991"/>
                        <a:pt x="153619" y="1783690"/>
                      </a:cubicBezTo>
                      <a:cubicBezTo>
                        <a:pt x="154838" y="1815389"/>
                        <a:pt x="135332" y="1792225"/>
                        <a:pt x="124359" y="1776375"/>
                      </a:cubicBezTo>
                      <a:cubicBezTo>
                        <a:pt x="113386" y="1760525"/>
                        <a:pt x="95098" y="1714195"/>
                        <a:pt x="87783" y="1688592"/>
                      </a:cubicBezTo>
                      <a:cubicBezTo>
                        <a:pt x="80468" y="1662989"/>
                        <a:pt x="86563" y="1622756"/>
                        <a:pt x="80467" y="1622756"/>
                      </a:cubicBezTo>
                      <a:cubicBezTo>
                        <a:pt x="74371" y="1622756"/>
                        <a:pt x="60960" y="1665427"/>
                        <a:pt x="51207" y="1688592"/>
                      </a:cubicBezTo>
                      <a:cubicBezTo>
                        <a:pt x="41454" y="1711757"/>
                        <a:pt x="25604" y="1743456"/>
                        <a:pt x="21946" y="1761744"/>
                      </a:cubicBezTo>
                      <a:cubicBezTo>
                        <a:pt x="18288" y="1780032"/>
                        <a:pt x="30480" y="1800758"/>
                        <a:pt x="29261" y="1798320"/>
                      </a:cubicBezTo>
                      <a:cubicBezTo>
                        <a:pt x="28042" y="1795882"/>
                        <a:pt x="21336" y="1771498"/>
                        <a:pt x="14631" y="1747114"/>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61" name="Freeform 60"/>
                <p:cNvSpPr/>
                <p:nvPr/>
              </p:nvSpPr>
              <p:spPr>
                <a:xfrm>
                  <a:off x="9923068" y="1488643"/>
                  <a:ext cx="1331367" cy="1013155"/>
                </a:xfrm>
                <a:custGeom>
                  <a:avLst/>
                  <a:gdLst>
                    <a:gd name="connsiteX0" fmla="*/ 91441 w 1331367"/>
                    <a:gd name="connsiteY0" fmla="*/ 544983 h 1013155"/>
                    <a:gd name="connsiteX1" fmla="*/ 98756 w 1331367"/>
                    <a:gd name="connsiteY1" fmla="*/ 632765 h 1013155"/>
                    <a:gd name="connsiteX2" fmla="*/ 54865 w 1331367"/>
                    <a:gd name="connsiteY2" fmla="*/ 757123 h 1013155"/>
                    <a:gd name="connsiteX3" fmla="*/ 25604 w 1331367"/>
                    <a:gd name="connsiteY3" fmla="*/ 822960 h 1013155"/>
                    <a:gd name="connsiteX4" fmla="*/ 3658 w 1331367"/>
                    <a:gd name="connsiteY4" fmla="*/ 918058 h 1013155"/>
                    <a:gd name="connsiteX5" fmla="*/ 47550 w 1331367"/>
                    <a:gd name="connsiteY5" fmla="*/ 998525 h 1013155"/>
                    <a:gd name="connsiteX6" fmla="*/ 84126 w 1331367"/>
                    <a:gd name="connsiteY6" fmla="*/ 1005840 h 1013155"/>
                    <a:gd name="connsiteX7" fmla="*/ 120702 w 1331367"/>
                    <a:gd name="connsiteY7" fmla="*/ 961949 h 1013155"/>
                    <a:gd name="connsiteX8" fmla="*/ 186538 w 1331367"/>
                    <a:gd name="connsiteY8" fmla="*/ 932688 h 1013155"/>
                    <a:gd name="connsiteX9" fmla="*/ 208484 w 1331367"/>
                    <a:gd name="connsiteY9" fmla="*/ 888797 h 1013155"/>
                    <a:gd name="connsiteX10" fmla="*/ 201169 w 1331367"/>
                    <a:gd name="connsiteY10" fmla="*/ 815645 h 1013155"/>
                    <a:gd name="connsiteX11" fmla="*/ 245060 w 1331367"/>
                    <a:gd name="connsiteY11" fmla="*/ 757123 h 1013155"/>
                    <a:gd name="connsiteX12" fmla="*/ 296266 w 1331367"/>
                    <a:gd name="connsiteY12" fmla="*/ 698602 h 1013155"/>
                    <a:gd name="connsiteX13" fmla="*/ 457201 w 1331367"/>
                    <a:gd name="connsiteY13" fmla="*/ 588874 h 1013155"/>
                    <a:gd name="connsiteX14" fmla="*/ 508407 w 1331367"/>
                    <a:gd name="connsiteY14" fmla="*/ 552298 h 1013155"/>
                    <a:gd name="connsiteX15" fmla="*/ 654711 w 1331367"/>
                    <a:gd name="connsiteY15" fmla="*/ 493776 h 1013155"/>
                    <a:gd name="connsiteX16" fmla="*/ 808330 w 1331367"/>
                    <a:gd name="connsiteY16" fmla="*/ 354787 h 1013155"/>
                    <a:gd name="connsiteX17" fmla="*/ 801015 w 1331367"/>
                    <a:gd name="connsiteY17" fmla="*/ 318211 h 1013155"/>
                    <a:gd name="connsiteX18" fmla="*/ 764439 w 1331367"/>
                    <a:gd name="connsiteY18" fmla="*/ 310896 h 1013155"/>
                    <a:gd name="connsiteX19" fmla="*/ 779070 w 1331367"/>
                    <a:gd name="connsiteY19" fmla="*/ 274320 h 1013155"/>
                    <a:gd name="connsiteX20" fmla="*/ 896113 w 1331367"/>
                    <a:gd name="connsiteY20" fmla="*/ 245059 h 1013155"/>
                    <a:gd name="connsiteX21" fmla="*/ 991210 w 1331367"/>
                    <a:gd name="connsiteY21" fmla="*/ 157277 h 1013155"/>
                    <a:gd name="connsiteX22" fmla="*/ 1057047 w 1331367"/>
                    <a:gd name="connsiteY22" fmla="*/ 98755 h 1013155"/>
                    <a:gd name="connsiteX23" fmla="*/ 1188721 w 1331367"/>
                    <a:gd name="connsiteY23" fmla="*/ 40234 h 1013155"/>
                    <a:gd name="connsiteX24" fmla="*/ 1291134 w 1331367"/>
                    <a:gd name="connsiteY24" fmla="*/ 25603 h 1013155"/>
                    <a:gd name="connsiteX25" fmla="*/ 1320394 w 1331367"/>
                    <a:gd name="connsiteY25" fmla="*/ 18288 h 1013155"/>
                    <a:gd name="connsiteX26" fmla="*/ 1225297 w 1331367"/>
                    <a:gd name="connsiteY26" fmla="*/ 3658 h 1013155"/>
                    <a:gd name="connsiteX27" fmla="*/ 1108254 w 1331367"/>
                    <a:gd name="connsiteY27" fmla="*/ 40234 h 1013155"/>
                    <a:gd name="connsiteX28" fmla="*/ 1035102 w 1331367"/>
                    <a:gd name="connsiteY28" fmla="*/ 47549 h 1013155"/>
                    <a:gd name="connsiteX29" fmla="*/ 903428 w 1331367"/>
                    <a:gd name="connsiteY29" fmla="*/ 69495 h 1013155"/>
                    <a:gd name="connsiteX30" fmla="*/ 566929 w 1331367"/>
                    <a:gd name="connsiteY30" fmla="*/ 223114 h 1013155"/>
                    <a:gd name="connsiteX31" fmla="*/ 340158 w 1331367"/>
                    <a:gd name="connsiteY31" fmla="*/ 354787 h 1013155"/>
                    <a:gd name="connsiteX32" fmla="*/ 91441 w 1331367"/>
                    <a:gd name="connsiteY32" fmla="*/ 544983 h 1013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331367" h="1013155">
                      <a:moveTo>
                        <a:pt x="91441" y="544983"/>
                      </a:moveTo>
                      <a:cubicBezTo>
                        <a:pt x="51207" y="591313"/>
                        <a:pt x="104852" y="597408"/>
                        <a:pt x="98756" y="632765"/>
                      </a:cubicBezTo>
                      <a:cubicBezTo>
                        <a:pt x="92660" y="668122"/>
                        <a:pt x="67057" y="725424"/>
                        <a:pt x="54865" y="757123"/>
                      </a:cubicBezTo>
                      <a:cubicBezTo>
                        <a:pt x="42673" y="788822"/>
                        <a:pt x="34139" y="796138"/>
                        <a:pt x="25604" y="822960"/>
                      </a:cubicBezTo>
                      <a:cubicBezTo>
                        <a:pt x="17070" y="849783"/>
                        <a:pt x="0" y="888797"/>
                        <a:pt x="3658" y="918058"/>
                      </a:cubicBezTo>
                      <a:cubicBezTo>
                        <a:pt x="7316" y="947319"/>
                        <a:pt x="34139" y="983895"/>
                        <a:pt x="47550" y="998525"/>
                      </a:cubicBezTo>
                      <a:cubicBezTo>
                        <a:pt x="60961" y="1013155"/>
                        <a:pt x="71934" y="1011936"/>
                        <a:pt x="84126" y="1005840"/>
                      </a:cubicBezTo>
                      <a:cubicBezTo>
                        <a:pt x="96318" y="999744"/>
                        <a:pt x="103633" y="974141"/>
                        <a:pt x="120702" y="961949"/>
                      </a:cubicBezTo>
                      <a:cubicBezTo>
                        <a:pt x="137771" y="949757"/>
                        <a:pt x="171908" y="944880"/>
                        <a:pt x="186538" y="932688"/>
                      </a:cubicBezTo>
                      <a:cubicBezTo>
                        <a:pt x="201168" y="920496"/>
                        <a:pt x="206046" y="908304"/>
                        <a:pt x="208484" y="888797"/>
                      </a:cubicBezTo>
                      <a:cubicBezTo>
                        <a:pt x="210922" y="869290"/>
                        <a:pt x="195073" y="837591"/>
                        <a:pt x="201169" y="815645"/>
                      </a:cubicBezTo>
                      <a:cubicBezTo>
                        <a:pt x="207265" y="793699"/>
                        <a:pt x="229211" y="776630"/>
                        <a:pt x="245060" y="757123"/>
                      </a:cubicBezTo>
                      <a:cubicBezTo>
                        <a:pt x="260910" y="737616"/>
                        <a:pt x="260909" y="726643"/>
                        <a:pt x="296266" y="698602"/>
                      </a:cubicBezTo>
                      <a:cubicBezTo>
                        <a:pt x="331623" y="670561"/>
                        <a:pt x="421844" y="613258"/>
                        <a:pt x="457201" y="588874"/>
                      </a:cubicBezTo>
                      <a:cubicBezTo>
                        <a:pt x="492558" y="564490"/>
                        <a:pt x="475489" y="568148"/>
                        <a:pt x="508407" y="552298"/>
                      </a:cubicBezTo>
                      <a:cubicBezTo>
                        <a:pt x="541325" y="536448"/>
                        <a:pt x="604724" y="526694"/>
                        <a:pt x="654711" y="493776"/>
                      </a:cubicBezTo>
                      <a:cubicBezTo>
                        <a:pt x="704698" y="460858"/>
                        <a:pt x="783946" y="384048"/>
                        <a:pt x="808330" y="354787"/>
                      </a:cubicBezTo>
                      <a:cubicBezTo>
                        <a:pt x="832714" y="325526"/>
                        <a:pt x="808330" y="325526"/>
                        <a:pt x="801015" y="318211"/>
                      </a:cubicBezTo>
                      <a:cubicBezTo>
                        <a:pt x="793700" y="310896"/>
                        <a:pt x="768096" y="318211"/>
                        <a:pt x="764439" y="310896"/>
                      </a:cubicBezTo>
                      <a:cubicBezTo>
                        <a:pt x="760782" y="303581"/>
                        <a:pt x="757124" y="285293"/>
                        <a:pt x="779070" y="274320"/>
                      </a:cubicBezTo>
                      <a:cubicBezTo>
                        <a:pt x="801016" y="263347"/>
                        <a:pt x="860756" y="264566"/>
                        <a:pt x="896113" y="245059"/>
                      </a:cubicBezTo>
                      <a:cubicBezTo>
                        <a:pt x="931470" y="225552"/>
                        <a:pt x="964388" y="181661"/>
                        <a:pt x="991210" y="157277"/>
                      </a:cubicBezTo>
                      <a:cubicBezTo>
                        <a:pt x="1018032" y="132893"/>
                        <a:pt x="1024129" y="118262"/>
                        <a:pt x="1057047" y="98755"/>
                      </a:cubicBezTo>
                      <a:cubicBezTo>
                        <a:pt x="1089966" y="79248"/>
                        <a:pt x="1149706" y="52426"/>
                        <a:pt x="1188721" y="40234"/>
                      </a:cubicBezTo>
                      <a:cubicBezTo>
                        <a:pt x="1227736" y="28042"/>
                        <a:pt x="1269189" y="29261"/>
                        <a:pt x="1291134" y="25603"/>
                      </a:cubicBezTo>
                      <a:cubicBezTo>
                        <a:pt x="1313080" y="21945"/>
                        <a:pt x="1331367" y="21945"/>
                        <a:pt x="1320394" y="18288"/>
                      </a:cubicBezTo>
                      <a:cubicBezTo>
                        <a:pt x="1309421" y="14631"/>
                        <a:pt x="1260654" y="0"/>
                        <a:pt x="1225297" y="3658"/>
                      </a:cubicBezTo>
                      <a:cubicBezTo>
                        <a:pt x="1189940" y="7316"/>
                        <a:pt x="1139953" y="32919"/>
                        <a:pt x="1108254" y="40234"/>
                      </a:cubicBezTo>
                      <a:cubicBezTo>
                        <a:pt x="1076555" y="47549"/>
                        <a:pt x="1069240" y="42672"/>
                        <a:pt x="1035102" y="47549"/>
                      </a:cubicBezTo>
                      <a:cubicBezTo>
                        <a:pt x="1000964" y="52426"/>
                        <a:pt x="981457" y="40234"/>
                        <a:pt x="903428" y="69495"/>
                      </a:cubicBezTo>
                      <a:cubicBezTo>
                        <a:pt x="825399" y="98756"/>
                        <a:pt x="660807" y="175565"/>
                        <a:pt x="566929" y="223114"/>
                      </a:cubicBezTo>
                      <a:cubicBezTo>
                        <a:pt x="473051" y="270663"/>
                        <a:pt x="418187" y="299923"/>
                        <a:pt x="340158" y="354787"/>
                      </a:cubicBezTo>
                      <a:cubicBezTo>
                        <a:pt x="262129" y="409651"/>
                        <a:pt x="131675" y="498653"/>
                        <a:pt x="91441" y="544983"/>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2" name="Freeform 61"/>
                <p:cNvSpPr/>
                <p:nvPr/>
              </p:nvSpPr>
              <p:spPr>
                <a:xfrm>
                  <a:off x="10566807" y="1942186"/>
                  <a:ext cx="382828" cy="210921"/>
                </a:xfrm>
                <a:custGeom>
                  <a:avLst/>
                  <a:gdLst>
                    <a:gd name="connsiteX0" fmla="*/ 288950 w 382828"/>
                    <a:gd name="connsiteY0" fmla="*/ 3657 h 210921"/>
                    <a:gd name="connsiteX1" fmla="*/ 215798 w 382828"/>
                    <a:gd name="connsiteY1" fmla="*/ 40233 h 210921"/>
                    <a:gd name="connsiteX2" fmla="*/ 135331 w 382828"/>
                    <a:gd name="connsiteY2" fmla="*/ 47548 h 210921"/>
                    <a:gd name="connsiteX3" fmla="*/ 62179 w 382828"/>
                    <a:gd name="connsiteY3" fmla="*/ 69494 h 210921"/>
                    <a:gd name="connsiteX4" fmla="*/ 25603 w 382828"/>
                    <a:gd name="connsiteY4" fmla="*/ 128016 h 210921"/>
                    <a:gd name="connsiteX5" fmla="*/ 3657 w 382828"/>
                    <a:gd name="connsiteY5" fmla="*/ 186537 h 210921"/>
                    <a:gd name="connsiteX6" fmla="*/ 47548 w 382828"/>
                    <a:gd name="connsiteY6" fmla="*/ 208483 h 210921"/>
                    <a:gd name="connsiteX7" fmla="*/ 120700 w 382828"/>
                    <a:gd name="connsiteY7" fmla="*/ 171907 h 210921"/>
                    <a:gd name="connsiteX8" fmla="*/ 215798 w 382828"/>
                    <a:gd name="connsiteY8" fmla="*/ 164592 h 210921"/>
                    <a:gd name="connsiteX9" fmla="*/ 310895 w 382828"/>
                    <a:gd name="connsiteY9" fmla="*/ 106070 h 210921"/>
                    <a:gd name="connsiteX10" fmla="*/ 376732 w 382828"/>
                    <a:gd name="connsiteY10" fmla="*/ 54864 h 210921"/>
                    <a:gd name="connsiteX11" fmla="*/ 347471 w 382828"/>
                    <a:gd name="connsiteY11" fmla="*/ 18288 h 210921"/>
                    <a:gd name="connsiteX12" fmla="*/ 288950 w 382828"/>
                    <a:gd name="connsiteY12" fmla="*/ 3657 h 210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2828" h="210921">
                      <a:moveTo>
                        <a:pt x="288950" y="3657"/>
                      </a:moveTo>
                      <a:cubicBezTo>
                        <a:pt x="267005" y="7314"/>
                        <a:pt x="241401" y="32918"/>
                        <a:pt x="215798" y="40233"/>
                      </a:cubicBezTo>
                      <a:cubicBezTo>
                        <a:pt x="190195" y="47548"/>
                        <a:pt x="160934" y="42671"/>
                        <a:pt x="135331" y="47548"/>
                      </a:cubicBezTo>
                      <a:cubicBezTo>
                        <a:pt x="109728" y="52425"/>
                        <a:pt x="80467" y="56083"/>
                        <a:pt x="62179" y="69494"/>
                      </a:cubicBezTo>
                      <a:cubicBezTo>
                        <a:pt x="43891" y="82905"/>
                        <a:pt x="35357" y="108509"/>
                        <a:pt x="25603" y="128016"/>
                      </a:cubicBezTo>
                      <a:cubicBezTo>
                        <a:pt x="15849" y="147523"/>
                        <a:pt x="0" y="173126"/>
                        <a:pt x="3657" y="186537"/>
                      </a:cubicBezTo>
                      <a:cubicBezTo>
                        <a:pt x="7314" y="199948"/>
                        <a:pt x="28041" y="210921"/>
                        <a:pt x="47548" y="208483"/>
                      </a:cubicBezTo>
                      <a:cubicBezTo>
                        <a:pt x="67055" y="206045"/>
                        <a:pt x="92659" y="179222"/>
                        <a:pt x="120700" y="171907"/>
                      </a:cubicBezTo>
                      <a:cubicBezTo>
                        <a:pt x="148741" y="164592"/>
                        <a:pt x="184099" y="175565"/>
                        <a:pt x="215798" y="164592"/>
                      </a:cubicBezTo>
                      <a:cubicBezTo>
                        <a:pt x="247497" y="153619"/>
                        <a:pt x="284073" y="124358"/>
                        <a:pt x="310895" y="106070"/>
                      </a:cubicBezTo>
                      <a:cubicBezTo>
                        <a:pt x="337717" y="87782"/>
                        <a:pt x="370636" y="69494"/>
                        <a:pt x="376732" y="54864"/>
                      </a:cubicBezTo>
                      <a:cubicBezTo>
                        <a:pt x="382828" y="40234"/>
                        <a:pt x="359663" y="25603"/>
                        <a:pt x="347471" y="18288"/>
                      </a:cubicBezTo>
                      <a:cubicBezTo>
                        <a:pt x="335279" y="10973"/>
                        <a:pt x="310895" y="0"/>
                        <a:pt x="288950" y="3657"/>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3" name="Freeform 62"/>
                <p:cNvSpPr/>
                <p:nvPr/>
              </p:nvSpPr>
              <p:spPr>
                <a:xfrm>
                  <a:off x="11644579" y="1453287"/>
                  <a:ext cx="587655" cy="123139"/>
                </a:xfrm>
                <a:custGeom>
                  <a:avLst/>
                  <a:gdLst>
                    <a:gd name="connsiteX0" fmla="*/ 293827 w 587655"/>
                    <a:gd name="connsiteY0" fmla="*/ 2438 h 123139"/>
                    <a:gd name="connsiteX1" fmla="*/ 154839 w 587655"/>
                    <a:gd name="connsiteY1" fmla="*/ 9753 h 123139"/>
                    <a:gd name="connsiteX2" fmla="*/ 15850 w 587655"/>
                    <a:gd name="connsiteY2" fmla="*/ 31699 h 123139"/>
                    <a:gd name="connsiteX3" fmla="*/ 59741 w 587655"/>
                    <a:gd name="connsiteY3" fmla="*/ 68275 h 123139"/>
                    <a:gd name="connsiteX4" fmla="*/ 154839 w 587655"/>
                    <a:gd name="connsiteY4" fmla="*/ 68275 h 123139"/>
                    <a:gd name="connsiteX5" fmla="*/ 206045 w 587655"/>
                    <a:gd name="connsiteY5" fmla="*/ 104851 h 123139"/>
                    <a:gd name="connsiteX6" fmla="*/ 308458 w 587655"/>
                    <a:gd name="connsiteY6" fmla="*/ 90220 h 123139"/>
                    <a:gd name="connsiteX7" fmla="*/ 454762 w 587655"/>
                    <a:gd name="connsiteY7" fmla="*/ 119481 h 123139"/>
                    <a:gd name="connsiteX8" fmla="*/ 520599 w 587655"/>
                    <a:gd name="connsiteY8" fmla="*/ 112166 h 123139"/>
                    <a:gd name="connsiteX9" fmla="*/ 410871 w 587655"/>
                    <a:gd name="connsiteY9" fmla="*/ 68275 h 123139"/>
                    <a:gd name="connsiteX10" fmla="*/ 564490 w 587655"/>
                    <a:gd name="connsiteY10" fmla="*/ 60959 h 123139"/>
                    <a:gd name="connsiteX11" fmla="*/ 549859 w 587655"/>
                    <a:gd name="connsiteY11" fmla="*/ 46329 h 123139"/>
                    <a:gd name="connsiteX12" fmla="*/ 366979 w 587655"/>
                    <a:gd name="connsiteY12" fmla="*/ 9753 h 123139"/>
                    <a:gd name="connsiteX13" fmla="*/ 352349 w 587655"/>
                    <a:gd name="connsiteY13" fmla="*/ 24383 h 123139"/>
                    <a:gd name="connsiteX14" fmla="*/ 293827 w 587655"/>
                    <a:gd name="connsiteY14" fmla="*/ 2438 h 123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7655" h="123139">
                      <a:moveTo>
                        <a:pt x="293827" y="2438"/>
                      </a:moveTo>
                      <a:cubicBezTo>
                        <a:pt x="260909" y="0"/>
                        <a:pt x="201168" y="4876"/>
                        <a:pt x="154839" y="9753"/>
                      </a:cubicBezTo>
                      <a:cubicBezTo>
                        <a:pt x="108510" y="14630"/>
                        <a:pt x="31700" y="21945"/>
                        <a:pt x="15850" y="31699"/>
                      </a:cubicBezTo>
                      <a:cubicBezTo>
                        <a:pt x="0" y="41453"/>
                        <a:pt x="36576" y="62179"/>
                        <a:pt x="59741" y="68275"/>
                      </a:cubicBezTo>
                      <a:cubicBezTo>
                        <a:pt x="82906" y="74371"/>
                        <a:pt x="130455" y="62179"/>
                        <a:pt x="154839" y="68275"/>
                      </a:cubicBezTo>
                      <a:cubicBezTo>
                        <a:pt x="179223" y="74371"/>
                        <a:pt x="180442" y="101194"/>
                        <a:pt x="206045" y="104851"/>
                      </a:cubicBezTo>
                      <a:cubicBezTo>
                        <a:pt x="231648" y="108508"/>
                        <a:pt x="267005" y="87782"/>
                        <a:pt x="308458" y="90220"/>
                      </a:cubicBezTo>
                      <a:cubicBezTo>
                        <a:pt x="349911" y="92658"/>
                        <a:pt x="419405" y="115823"/>
                        <a:pt x="454762" y="119481"/>
                      </a:cubicBezTo>
                      <a:cubicBezTo>
                        <a:pt x="490119" y="123139"/>
                        <a:pt x="527914" y="120700"/>
                        <a:pt x="520599" y="112166"/>
                      </a:cubicBezTo>
                      <a:cubicBezTo>
                        <a:pt x="513284" y="103632"/>
                        <a:pt x="403556" y="76810"/>
                        <a:pt x="410871" y="68275"/>
                      </a:cubicBezTo>
                      <a:cubicBezTo>
                        <a:pt x="418186" y="59741"/>
                        <a:pt x="541325" y="64617"/>
                        <a:pt x="564490" y="60959"/>
                      </a:cubicBezTo>
                      <a:cubicBezTo>
                        <a:pt x="587655" y="57301"/>
                        <a:pt x="582777" y="54863"/>
                        <a:pt x="549859" y="46329"/>
                      </a:cubicBezTo>
                      <a:cubicBezTo>
                        <a:pt x="516941" y="37795"/>
                        <a:pt x="399897" y="13411"/>
                        <a:pt x="366979" y="9753"/>
                      </a:cubicBezTo>
                      <a:cubicBezTo>
                        <a:pt x="334061" y="6095"/>
                        <a:pt x="366979" y="25602"/>
                        <a:pt x="352349" y="24383"/>
                      </a:cubicBezTo>
                      <a:cubicBezTo>
                        <a:pt x="337719" y="23164"/>
                        <a:pt x="326745" y="4876"/>
                        <a:pt x="293827" y="2438"/>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4" name="Freeform 63"/>
                <p:cNvSpPr/>
                <p:nvPr/>
              </p:nvSpPr>
              <p:spPr>
                <a:xfrm>
                  <a:off x="12888163" y="1773936"/>
                  <a:ext cx="279197" cy="153620"/>
                </a:xfrm>
                <a:custGeom>
                  <a:avLst/>
                  <a:gdLst>
                    <a:gd name="connsiteX0" fmla="*/ 279197 w 279197"/>
                    <a:gd name="connsiteY0" fmla="*/ 113386 h 153620"/>
                    <a:gd name="connsiteX1" fmla="*/ 191415 w 279197"/>
                    <a:gd name="connsiteY1" fmla="*/ 62179 h 153620"/>
                    <a:gd name="connsiteX2" fmla="*/ 110947 w 279197"/>
                    <a:gd name="connsiteY2" fmla="*/ 18288 h 153620"/>
                    <a:gd name="connsiteX3" fmla="*/ 30480 w 279197"/>
                    <a:gd name="connsiteY3" fmla="*/ 3658 h 153620"/>
                    <a:gd name="connsiteX4" fmla="*/ 1219 w 279197"/>
                    <a:gd name="connsiteY4" fmla="*/ 40234 h 153620"/>
                    <a:gd name="connsiteX5" fmla="*/ 37795 w 279197"/>
                    <a:gd name="connsiteY5" fmla="*/ 84125 h 153620"/>
                    <a:gd name="connsiteX6" fmla="*/ 132893 w 279197"/>
                    <a:gd name="connsiteY6" fmla="*/ 149962 h 153620"/>
                    <a:gd name="connsiteX7" fmla="*/ 132893 w 279197"/>
                    <a:gd name="connsiteY7" fmla="*/ 106070 h 153620"/>
                    <a:gd name="connsiteX8" fmla="*/ 191415 w 279197"/>
                    <a:gd name="connsiteY8" fmla="*/ 98755 h 153620"/>
                    <a:gd name="connsiteX9" fmla="*/ 279197 w 279197"/>
                    <a:gd name="connsiteY9" fmla="*/ 113386 h 153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9197" h="153620">
                      <a:moveTo>
                        <a:pt x="279197" y="113386"/>
                      </a:moveTo>
                      <a:cubicBezTo>
                        <a:pt x="279197" y="107290"/>
                        <a:pt x="219457" y="78029"/>
                        <a:pt x="191415" y="62179"/>
                      </a:cubicBezTo>
                      <a:cubicBezTo>
                        <a:pt x="163373" y="46329"/>
                        <a:pt x="137770" y="28042"/>
                        <a:pt x="110947" y="18288"/>
                      </a:cubicBezTo>
                      <a:cubicBezTo>
                        <a:pt x="84125" y="8535"/>
                        <a:pt x="48768" y="0"/>
                        <a:pt x="30480" y="3658"/>
                      </a:cubicBezTo>
                      <a:cubicBezTo>
                        <a:pt x="12192" y="7316"/>
                        <a:pt x="0" y="26823"/>
                        <a:pt x="1219" y="40234"/>
                      </a:cubicBezTo>
                      <a:cubicBezTo>
                        <a:pt x="2438" y="53645"/>
                        <a:pt x="15849" y="65837"/>
                        <a:pt x="37795" y="84125"/>
                      </a:cubicBezTo>
                      <a:cubicBezTo>
                        <a:pt x="59741" y="102413"/>
                        <a:pt x="117043" y="146304"/>
                        <a:pt x="132893" y="149962"/>
                      </a:cubicBezTo>
                      <a:cubicBezTo>
                        <a:pt x="148743" y="153620"/>
                        <a:pt x="123139" y="114604"/>
                        <a:pt x="132893" y="106070"/>
                      </a:cubicBezTo>
                      <a:cubicBezTo>
                        <a:pt x="142647" y="97536"/>
                        <a:pt x="168250" y="92659"/>
                        <a:pt x="191415" y="98755"/>
                      </a:cubicBezTo>
                      <a:cubicBezTo>
                        <a:pt x="214580" y="104851"/>
                        <a:pt x="279197" y="119482"/>
                        <a:pt x="279197" y="113386"/>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5" name="Freeform 64"/>
                <p:cNvSpPr/>
                <p:nvPr/>
              </p:nvSpPr>
              <p:spPr>
                <a:xfrm>
                  <a:off x="13850112" y="4951172"/>
                  <a:ext cx="230429" cy="437692"/>
                </a:xfrm>
                <a:custGeom>
                  <a:avLst/>
                  <a:gdLst>
                    <a:gd name="connsiteX0" fmla="*/ 180442 w 230429"/>
                    <a:gd name="connsiteY0" fmla="*/ 74370 h 437692"/>
                    <a:gd name="connsiteX1" fmla="*/ 121920 w 230429"/>
                    <a:gd name="connsiteY1" fmla="*/ 220674 h 437692"/>
                    <a:gd name="connsiteX2" fmla="*/ 129235 w 230429"/>
                    <a:gd name="connsiteY2" fmla="*/ 235305 h 437692"/>
                    <a:gd name="connsiteX3" fmla="*/ 92659 w 230429"/>
                    <a:gd name="connsiteY3" fmla="*/ 337718 h 437692"/>
                    <a:gd name="connsiteX4" fmla="*/ 12192 w 230429"/>
                    <a:gd name="connsiteY4" fmla="*/ 432815 h 437692"/>
                    <a:gd name="connsiteX5" fmla="*/ 19507 w 230429"/>
                    <a:gd name="connsiteY5" fmla="*/ 366978 h 437692"/>
                    <a:gd name="connsiteX6" fmla="*/ 41453 w 230429"/>
                    <a:gd name="connsiteY6" fmla="*/ 286511 h 437692"/>
                    <a:gd name="connsiteX7" fmla="*/ 99974 w 230429"/>
                    <a:gd name="connsiteY7" fmla="*/ 249935 h 437692"/>
                    <a:gd name="connsiteX8" fmla="*/ 92659 w 230429"/>
                    <a:gd name="connsiteY8" fmla="*/ 140207 h 437692"/>
                    <a:gd name="connsiteX9" fmla="*/ 217018 w 230429"/>
                    <a:gd name="connsiteY9" fmla="*/ 8534 h 437692"/>
                    <a:gd name="connsiteX10" fmla="*/ 180442 w 230429"/>
                    <a:gd name="connsiteY10" fmla="*/ 74370 h 437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0429" h="437692">
                      <a:moveTo>
                        <a:pt x="180442" y="74370"/>
                      </a:moveTo>
                      <a:cubicBezTo>
                        <a:pt x="164592" y="109727"/>
                        <a:pt x="130455" y="193852"/>
                        <a:pt x="121920" y="220674"/>
                      </a:cubicBezTo>
                      <a:cubicBezTo>
                        <a:pt x="113386" y="247497"/>
                        <a:pt x="134112" y="215798"/>
                        <a:pt x="129235" y="235305"/>
                      </a:cubicBezTo>
                      <a:cubicBezTo>
                        <a:pt x="124358" y="254812"/>
                        <a:pt x="112166" y="304800"/>
                        <a:pt x="92659" y="337718"/>
                      </a:cubicBezTo>
                      <a:cubicBezTo>
                        <a:pt x="73152" y="370636"/>
                        <a:pt x="24384" y="427938"/>
                        <a:pt x="12192" y="432815"/>
                      </a:cubicBezTo>
                      <a:cubicBezTo>
                        <a:pt x="0" y="437692"/>
                        <a:pt x="14630" y="391362"/>
                        <a:pt x="19507" y="366978"/>
                      </a:cubicBezTo>
                      <a:cubicBezTo>
                        <a:pt x="24384" y="342594"/>
                        <a:pt x="28042" y="306018"/>
                        <a:pt x="41453" y="286511"/>
                      </a:cubicBezTo>
                      <a:cubicBezTo>
                        <a:pt x="54864" y="267004"/>
                        <a:pt x="91440" y="274319"/>
                        <a:pt x="99974" y="249935"/>
                      </a:cubicBezTo>
                      <a:cubicBezTo>
                        <a:pt x="108508" y="225551"/>
                        <a:pt x="73152" y="180441"/>
                        <a:pt x="92659" y="140207"/>
                      </a:cubicBezTo>
                      <a:cubicBezTo>
                        <a:pt x="112166" y="99974"/>
                        <a:pt x="203607" y="17068"/>
                        <a:pt x="217018" y="8534"/>
                      </a:cubicBezTo>
                      <a:cubicBezTo>
                        <a:pt x="230429" y="0"/>
                        <a:pt x="196292" y="39013"/>
                        <a:pt x="180442" y="74370"/>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6" name="Freeform 65"/>
                <p:cNvSpPr/>
                <p:nvPr/>
              </p:nvSpPr>
              <p:spPr>
                <a:xfrm>
                  <a:off x="13939113" y="4739031"/>
                  <a:ext cx="87783" cy="201168"/>
                </a:xfrm>
                <a:custGeom>
                  <a:avLst/>
                  <a:gdLst>
                    <a:gd name="connsiteX0" fmla="*/ 76810 w 87783"/>
                    <a:gd name="connsiteY0" fmla="*/ 1219 h 201168"/>
                    <a:gd name="connsiteX1" fmla="*/ 84125 w 87783"/>
                    <a:gd name="connsiteY1" fmla="*/ 59740 h 201168"/>
                    <a:gd name="connsiteX2" fmla="*/ 54865 w 87783"/>
                    <a:gd name="connsiteY2" fmla="*/ 118262 h 201168"/>
                    <a:gd name="connsiteX3" fmla="*/ 3658 w 87783"/>
                    <a:gd name="connsiteY3" fmla="*/ 198729 h 201168"/>
                    <a:gd name="connsiteX4" fmla="*/ 32919 w 87783"/>
                    <a:gd name="connsiteY4" fmla="*/ 103631 h 201168"/>
                    <a:gd name="connsiteX5" fmla="*/ 40234 w 87783"/>
                    <a:gd name="connsiteY5" fmla="*/ 52425 h 201168"/>
                    <a:gd name="connsiteX6" fmla="*/ 76810 w 87783"/>
                    <a:gd name="connsiteY6" fmla="*/ 1219 h 201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783" h="201168">
                      <a:moveTo>
                        <a:pt x="76810" y="1219"/>
                      </a:moveTo>
                      <a:cubicBezTo>
                        <a:pt x="84125" y="2438"/>
                        <a:pt x="87783" y="40233"/>
                        <a:pt x="84125" y="59740"/>
                      </a:cubicBezTo>
                      <a:cubicBezTo>
                        <a:pt x="80468" y="79247"/>
                        <a:pt x="68276" y="95097"/>
                        <a:pt x="54865" y="118262"/>
                      </a:cubicBezTo>
                      <a:cubicBezTo>
                        <a:pt x="41454" y="141427"/>
                        <a:pt x="7316" y="201168"/>
                        <a:pt x="3658" y="198729"/>
                      </a:cubicBezTo>
                      <a:cubicBezTo>
                        <a:pt x="0" y="196291"/>
                        <a:pt x="26823" y="128015"/>
                        <a:pt x="32919" y="103631"/>
                      </a:cubicBezTo>
                      <a:cubicBezTo>
                        <a:pt x="39015" y="79247"/>
                        <a:pt x="34138" y="70713"/>
                        <a:pt x="40234" y="52425"/>
                      </a:cubicBezTo>
                      <a:cubicBezTo>
                        <a:pt x="46330" y="34137"/>
                        <a:pt x="69495" y="0"/>
                        <a:pt x="76810" y="1219"/>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sp>
            <p:nvSpPr>
              <p:cNvPr id="49" name="Freeform 8"/>
              <p:cNvSpPr/>
              <p:nvPr/>
            </p:nvSpPr>
            <p:spPr>
              <a:xfrm>
                <a:off x="6545144" y="2138130"/>
                <a:ext cx="1457207" cy="920839"/>
              </a:xfrm>
              <a:custGeom>
                <a:avLst/>
                <a:gdLst>
                  <a:gd name="connsiteX0" fmla="*/ 520889 w 2280313"/>
                  <a:gd name="connsiteY0" fmla="*/ 1426191 h 1440976"/>
                  <a:gd name="connsiteX1" fmla="*/ 275229 w 2280313"/>
                  <a:gd name="connsiteY1" fmla="*/ 1364776 h 1440976"/>
                  <a:gd name="connsiteX2" fmla="*/ 43218 w 2280313"/>
                  <a:gd name="connsiteY2" fmla="*/ 1221474 h 1440976"/>
                  <a:gd name="connsiteX3" fmla="*/ 15922 w 2280313"/>
                  <a:gd name="connsiteY3" fmla="*/ 1153235 h 1440976"/>
                  <a:gd name="connsiteX4" fmla="*/ 84161 w 2280313"/>
                  <a:gd name="connsiteY4" fmla="*/ 962167 h 1440976"/>
                  <a:gd name="connsiteX5" fmla="*/ 200167 w 2280313"/>
                  <a:gd name="connsiteY5" fmla="*/ 757450 h 1440976"/>
                  <a:gd name="connsiteX6" fmla="*/ 343468 w 2280313"/>
                  <a:gd name="connsiteY6" fmla="*/ 580029 h 1440976"/>
                  <a:gd name="connsiteX7" fmla="*/ 548185 w 2280313"/>
                  <a:gd name="connsiteY7" fmla="*/ 382137 h 1440976"/>
                  <a:gd name="connsiteX8" fmla="*/ 773373 w 2280313"/>
                  <a:gd name="connsiteY8" fmla="*/ 232012 h 1440976"/>
                  <a:gd name="connsiteX9" fmla="*/ 1025856 w 2280313"/>
                  <a:gd name="connsiteY9" fmla="*/ 122829 h 1440976"/>
                  <a:gd name="connsiteX10" fmla="*/ 1312459 w 2280313"/>
                  <a:gd name="connsiteY10" fmla="*/ 47767 h 1440976"/>
                  <a:gd name="connsiteX11" fmla="*/ 1564943 w 2280313"/>
                  <a:gd name="connsiteY11" fmla="*/ 6824 h 1440976"/>
                  <a:gd name="connsiteX12" fmla="*/ 1756012 w 2280313"/>
                  <a:gd name="connsiteY12" fmla="*/ 6824 h 1440976"/>
                  <a:gd name="connsiteX13" fmla="*/ 1974376 w 2280313"/>
                  <a:gd name="connsiteY13" fmla="*/ 27295 h 1440976"/>
                  <a:gd name="connsiteX14" fmla="*/ 2179092 w 2280313"/>
                  <a:gd name="connsiteY14" fmla="*/ 88710 h 1440976"/>
                  <a:gd name="connsiteX15" fmla="*/ 2267803 w 2280313"/>
                  <a:gd name="connsiteY15" fmla="*/ 136477 h 1440976"/>
                  <a:gd name="connsiteX16" fmla="*/ 2104029 w 2280313"/>
                  <a:gd name="connsiteY16" fmla="*/ 184244 h 1440976"/>
                  <a:gd name="connsiteX17" fmla="*/ 1640006 w 2280313"/>
                  <a:gd name="connsiteY17" fmla="*/ 266131 h 1440976"/>
                  <a:gd name="connsiteX18" fmla="*/ 1551295 w 2280313"/>
                  <a:gd name="connsiteY18" fmla="*/ 327546 h 1440976"/>
                  <a:gd name="connsiteX19" fmla="*/ 1524000 w 2280313"/>
                  <a:gd name="connsiteY19" fmla="*/ 504967 h 1440976"/>
                  <a:gd name="connsiteX20" fmla="*/ 1462585 w 2280313"/>
                  <a:gd name="connsiteY20" fmla="*/ 648268 h 1440976"/>
                  <a:gd name="connsiteX21" fmla="*/ 1271516 w 2280313"/>
                  <a:gd name="connsiteY21" fmla="*/ 743803 h 1440976"/>
                  <a:gd name="connsiteX22" fmla="*/ 1046328 w 2280313"/>
                  <a:gd name="connsiteY22" fmla="*/ 852985 h 1440976"/>
                  <a:gd name="connsiteX23" fmla="*/ 807492 w 2280313"/>
                  <a:gd name="connsiteY23" fmla="*/ 1057701 h 1440976"/>
                  <a:gd name="connsiteX24" fmla="*/ 643719 w 2280313"/>
                  <a:gd name="connsiteY24" fmla="*/ 1276065 h 1440976"/>
                  <a:gd name="connsiteX25" fmla="*/ 520889 w 2280313"/>
                  <a:gd name="connsiteY25" fmla="*/ 1426191 h 144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80313" h="1440976">
                    <a:moveTo>
                      <a:pt x="520889" y="1426191"/>
                    </a:moveTo>
                    <a:cubicBezTo>
                      <a:pt x="459474" y="1440976"/>
                      <a:pt x="354841" y="1398896"/>
                      <a:pt x="275229" y="1364776"/>
                    </a:cubicBezTo>
                    <a:cubicBezTo>
                      <a:pt x="195617" y="1330657"/>
                      <a:pt x="86436" y="1256731"/>
                      <a:pt x="43218" y="1221474"/>
                    </a:cubicBezTo>
                    <a:cubicBezTo>
                      <a:pt x="0" y="1186217"/>
                      <a:pt x="9098" y="1196453"/>
                      <a:pt x="15922" y="1153235"/>
                    </a:cubicBezTo>
                    <a:cubicBezTo>
                      <a:pt x="22746" y="1110017"/>
                      <a:pt x="53454" y="1028131"/>
                      <a:pt x="84161" y="962167"/>
                    </a:cubicBezTo>
                    <a:cubicBezTo>
                      <a:pt x="114869" y="896203"/>
                      <a:pt x="156949" y="821140"/>
                      <a:pt x="200167" y="757450"/>
                    </a:cubicBezTo>
                    <a:cubicBezTo>
                      <a:pt x="243385" y="693760"/>
                      <a:pt x="285465" y="642581"/>
                      <a:pt x="343468" y="580029"/>
                    </a:cubicBezTo>
                    <a:cubicBezTo>
                      <a:pt x="401471" y="517477"/>
                      <a:pt x="476534" y="440140"/>
                      <a:pt x="548185" y="382137"/>
                    </a:cubicBezTo>
                    <a:cubicBezTo>
                      <a:pt x="619836" y="324134"/>
                      <a:pt x="693761" y="275230"/>
                      <a:pt x="773373" y="232012"/>
                    </a:cubicBezTo>
                    <a:cubicBezTo>
                      <a:pt x="852985" y="188794"/>
                      <a:pt x="936008" y="153536"/>
                      <a:pt x="1025856" y="122829"/>
                    </a:cubicBezTo>
                    <a:cubicBezTo>
                      <a:pt x="1115704" y="92122"/>
                      <a:pt x="1222611" y="67101"/>
                      <a:pt x="1312459" y="47767"/>
                    </a:cubicBezTo>
                    <a:cubicBezTo>
                      <a:pt x="1402307" y="28433"/>
                      <a:pt x="1491018" y="13648"/>
                      <a:pt x="1564943" y="6824"/>
                    </a:cubicBezTo>
                    <a:cubicBezTo>
                      <a:pt x="1638868" y="0"/>
                      <a:pt x="1687773" y="3412"/>
                      <a:pt x="1756012" y="6824"/>
                    </a:cubicBezTo>
                    <a:cubicBezTo>
                      <a:pt x="1824251" y="10236"/>
                      <a:pt x="1903863" y="13647"/>
                      <a:pt x="1974376" y="27295"/>
                    </a:cubicBezTo>
                    <a:cubicBezTo>
                      <a:pt x="2044889" y="40943"/>
                      <a:pt x="2130188" y="70513"/>
                      <a:pt x="2179092" y="88710"/>
                    </a:cubicBezTo>
                    <a:cubicBezTo>
                      <a:pt x="2227997" y="106907"/>
                      <a:pt x="2280313" y="120555"/>
                      <a:pt x="2267803" y="136477"/>
                    </a:cubicBezTo>
                    <a:cubicBezTo>
                      <a:pt x="2255293" y="152399"/>
                      <a:pt x="2208662" y="162635"/>
                      <a:pt x="2104029" y="184244"/>
                    </a:cubicBezTo>
                    <a:cubicBezTo>
                      <a:pt x="1999396" y="205853"/>
                      <a:pt x="1732128" y="242247"/>
                      <a:pt x="1640006" y="266131"/>
                    </a:cubicBezTo>
                    <a:cubicBezTo>
                      <a:pt x="1547884" y="290015"/>
                      <a:pt x="1570629" y="287740"/>
                      <a:pt x="1551295" y="327546"/>
                    </a:cubicBezTo>
                    <a:cubicBezTo>
                      <a:pt x="1531961" y="367352"/>
                      <a:pt x="1538785" y="451513"/>
                      <a:pt x="1524000" y="504967"/>
                    </a:cubicBezTo>
                    <a:cubicBezTo>
                      <a:pt x="1509215" y="558421"/>
                      <a:pt x="1504666" y="608462"/>
                      <a:pt x="1462585" y="648268"/>
                    </a:cubicBezTo>
                    <a:cubicBezTo>
                      <a:pt x="1420504" y="688074"/>
                      <a:pt x="1271516" y="743803"/>
                      <a:pt x="1271516" y="743803"/>
                    </a:cubicBezTo>
                    <a:cubicBezTo>
                      <a:pt x="1202140" y="777922"/>
                      <a:pt x="1123665" y="800669"/>
                      <a:pt x="1046328" y="852985"/>
                    </a:cubicBezTo>
                    <a:cubicBezTo>
                      <a:pt x="968991" y="905301"/>
                      <a:pt x="874594" y="987188"/>
                      <a:pt x="807492" y="1057701"/>
                    </a:cubicBezTo>
                    <a:cubicBezTo>
                      <a:pt x="740391" y="1128214"/>
                      <a:pt x="683525" y="1216925"/>
                      <a:pt x="643719" y="1276065"/>
                    </a:cubicBezTo>
                    <a:cubicBezTo>
                      <a:pt x="603913" y="1335205"/>
                      <a:pt x="582304" y="1411406"/>
                      <a:pt x="520889" y="1426191"/>
                    </a:cubicBezTo>
                    <a:close/>
                  </a:path>
                </a:pathLst>
              </a:custGeom>
              <a:gradFill>
                <a:gsLst>
                  <a:gs pos="0">
                    <a:schemeClr val="bg1"/>
                  </a:gs>
                  <a:gs pos="100000">
                    <a:srgbClr val="180000">
                      <a:alpha val="0"/>
                    </a:srgbClr>
                  </a:gs>
                </a:gsLst>
                <a:path path="circle">
                  <a:fillToRect r="100000" b="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0" name="Freeform 49"/>
              <p:cNvSpPr/>
              <p:nvPr/>
            </p:nvSpPr>
            <p:spPr>
              <a:xfrm>
                <a:off x="6545144" y="2138130"/>
                <a:ext cx="1457207" cy="920839"/>
              </a:xfrm>
              <a:custGeom>
                <a:avLst/>
                <a:gdLst>
                  <a:gd name="connsiteX0" fmla="*/ 520889 w 2280313"/>
                  <a:gd name="connsiteY0" fmla="*/ 1426191 h 1440976"/>
                  <a:gd name="connsiteX1" fmla="*/ 275229 w 2280313"/>
                  <a:gd name="connsiteY1" fmla="*/ 1364776 h 1440976"/>
                  <a:gd name="connsiteX2" fmla="*/ 43218 w 2280313"/>
                  <a:gd name="connsiteY2" fmla="*/ 1221474 h 1440976"/>
                  <a:gd name="connsiteX3" fmla="*/ 15922 w 2280313"/>
                  <a:gd name="connsiteY3" fmla="*/ 1153235 h 1440976"/>
                  <a:gd name="connsiteX4" fmla="*/ 84161 w 2280313"/>
                  <a:gd name="connsiteY4" fmla="*/ 962167 h 1440976"/>
                  <a:gd name="connsiteX5" fmla="*/ 200167 w 2280313"/>
                  <a:gd name="connsiteY5" fmla="*/ 757450 h 1440976"/>
                  <a:gd name="connsiteX6" fmla="*/ 343468 w 2280313"/>
                  <a:gd name="connsiteY6" fmla="*/ 580029 h 1440976"/>
                  <a:gd name="connsiteX7" fmla="*/ 548185 w 2280313"/>
                  <a:gd name="connsiteY7" fmla="*/ 382137 h 1440976"/>
                  <a:gd name="connsiteX8" fmla="*/ 773373 w 2280313"/>
                  <a:gd name="connsiteY8" fmla="*/ 232012 h 1440976"/>
                  <a:gd name="connsiteX9" fmla="*/ 1025856 w 2280313"/>
                  <a:gd name="connsiteY9" fmla="*/ 122829 h 1440976"/>
                  <a:gd name="connsiteX10" fmla="*/ 1312459 w 2280313"/>
                  <a:gd name="connsiteY10" fmla="*/ 47767 h 1440976"/>
                  <a:gd name="connsiteX11" fmla="*/ 1564943 w 2280313"/>
                  <a:gd name="connsiteY11" fmla="*/ 6824 h 1440976"/>
                  <a:gd name="connsiteX12" fmla="*/ 1756012 w 2280313"/>
                  <a:gd name="connsiteY12" fmla="*/ 6824 h 1440976"/>
                  <a:gd name="connsiteX13" fmla="*/ 1974376 w 2280313"/>
                  <a:gd name="connsiteY13" fmla="*/ 27295 h 1440976"/>
                  <a:gd name="connsiteX14" fmla="*/ 2179092 w 2280313"/>
                  <a:gd name="connsiteY14" fmla="*/ 88710 h 1440976"/>
                  <a:gd name="connsiteX15" fmla="*/ 2267803 w 2280313"/>
                  <a:gd name="connsiteY15" fmla="*/ 136477 h 1440976"/>
                  <a:gd name="connsiteX16" fmla="*/ 2104029 w 2280313"/>
                  <a:gd name="connsiteY16" fmla="*/ 184244 h 1440976"/>
                  <a:gd name="connsiteX17" fmla="*/ 1640006 w 2280313"/>
                  <a:gd name="connsiteY17" fmla="*/ 266131 h 1440976"/>
                  <a:gd name="connsiteX18" fmla="*/ 1551295 w 2280313"/>
                  <a:gd name="connsiteY18" fmla="*/ 327546 h 1440976"/>
                  <a:gd name="connsiteX19" fmla="*/ 1524000 w 2280313"/>
                  <a:gd name="connsiteY19" fmla="*/ 504967 h 1440976"/>
                  <a:gd name="connsiteX20" fmla="*/ 1462585 w 2280313"/>
                  <a:gd name="connsiteY20" fmla="*/ 648268 h 1440976"/>
                  <a:gd name="connsiteX21" fmla="*/ 1271516 w 2280313"/>
                  <a:gd name="connsiteY21" fmla="*/ 743803 h 1440976"/>
                  <a:gd name="connsiteX22" fmla="*/ 1046328 w 2280313"/>
                  <a:gd name="connsiteY22" fmla="*/ 852985 h 1440976"/>
                  <a:gd name="connsiteX23" fmla="*/ 807492 w 2280313"/>
                  <a:gd name="connsiteY23" fmla="*/ 1057701 h 1440976"/>
                  <a:gd name="connsiteX24" fmla="*/ 643719 w 2280313"/>
                  <a:gd name="connsiteY24" fmla="*/ 1276065 h 1440976"/>
                  <a:gd name="connsiteX25" fmla="*/ 520889 w 2280313"/>
                  <a:gd name="connsiteY25" fmla="*/ 1426191 h 144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80313" h="1440976">
                    <a:moveTo>
                      <a:pt x="520889" y="1426191"/>
                    </a:moveTo>
                    <a:cubicBezTo>
                      <a:pt x="459474" y="1440976"/>
                      <a:pt x="354841" y="1398896"/>
                      <a:pt x="275229" y="1364776"/>
                    </a:cubicBezTo>
                    <a:cubicBezTo>
                      <a:pt x="195617" y="1330657"/>
                      <a:pt x="86436" y="1256731"/>
                      <a:pt x="43218" y="1221474"/>
                    </a:cubicBezTo>
                    <a:cubicBezTo>
                      <a:pt x="0" y="1186217"/>
                      <a:pt x="9098" y="1196453"/>
                      <a:pt x="15922" y="1153235"/>
                    </a:cubicBezTo>
                    <a:cubicBezTo>
                      <a:pt x="22746" y="1110017"/>
                      <a:pt x="53454" y="1028131"/>
                      <a:pt x="84161" y="962167"/>
                    </a:cubicBezTo>
                    <a:cubicBezTo>
                      <a:pt x="114869" y="896203"/>
                      <a:pt x="156949" y="821140"/>
                      <a:pt x="200167" y="757450"/>
                    </a:cubicBezTo>
                    <a:cubicBezTo>
                      <a:pt x="243385" y="693760"/>
                      <a:pt x="285465" y="642581"/>
                      <a:pt x="343468" y="580029"/>
                    </a:cubicBezTo>
                    <a:cubicBezTo>
                      <a:pt x="401471" y="517477"/>
                      <a:pt x="476534" y="440140"/>
                      <a:pt x="548185" y="382137"/>
                    </a:cubicBezTo>
                    <a:cubicBezTo>
                      <a:pt x="619836" y="324134"/>
                      <a:pt x="693761" y="275230"/>
                      <a:pt x="773373" y="232012"/>
                    </a:cubicBezTo>
                    <a:cubicBezTo>
                      <a:pt x="852985" y="188794"/>
                      <a:pt x="936008" y="153536"/>
                      <a:pt x="1025856" y="122829"/>
                    </a:cubicBezTo>
                    <a:cubicBezTo>
                      <a:pt x="1115704" y="92122"/>
                      <a:pt x="1222611" y="67101"/>
                      <a:pt x="1312459" y="47767"/>
                    </a:cubicBezTo>
                    <a:cubicBezTo>
                      <a:pt x="1402307" y="28433"/>
                      <a:pt x="1491018" y="13648"/>
                      <a:pt x="1564943" y="6824"/>
                    </a:cubicBezTo>
                    <a:cubicBezTo>
                      <a:pt x="1638868" y="0"/>
                      <a:pt x="1687773" y="3412"/>
                      <a:pt x="1756012" y="6824"/>
                    </a:cubicBezTo>
                    <a:cubicBezTo>
                      <a:pt x="1824251" y="10236"/>
                      <a:pt x="1903863" y="13647"/>
                      <a:pt x="1974376" y="27295"/>
                    </a:cubicBezTo>
                    <a:cubicBezTo>
                      <a:pt x="2044889" y="40943"/>
                      <a:pt x="2130188" y="70513"/>
                      <a:pt x="2179092" y="88710"/>
                    </a:cubicBezTo>
                    <a:cubicBezTo>
                      <a:pt x="2227997" y="106907"/>
                      <a:pt x="2280313" y="120555"/>
                      <a:pt x="2267803" y="136477"/>
                    </a:cubicBezTo>
                    <a:cubicBezTo>
                      <a:pt x="2255293" y="152399"/>
                      <a:pt x="2208662" y="162635"/>
                      <a:pt x="2104029" y="184244"/>
                    </a:cubicBezTo>
                    <a:cubicBezTo>
                      <a:pt x="1999396" y="205853"/>
                      <a:pt x="1732128" y="242247"/>
                      <a:pt x="1640006" y="266131"/>
                    </a:cubicBezTo>
                    <a:cubicBezTo>
                      <a:pt x="1547884" y="290015"/>
                      <a:pt x="1570629" y="287740"/>
                      <a:pt x="1551295" y="327546"/>
                    </a:cubicBezTo>
                    <a:cubicBezTo>
                      <a:pt x="1531961" y="367352"/>
                      <a:pt x="1538785" y="451513"/>
                      <a:pt x="1524000" y="504967"/>
                    </a:cubicBezTo>
                    <a:cubicBezTo>
                      <a:pt x="1509215" y="558421"/>
                      <a:pt x="1504666" y="608462"/>
                      <a:pt x="1462585" y="648268"/>
                    </a:cubicBezTo>
                    <a:cubicBezTo>
                      <a:pt x="1420504" y="688074"/>
                      <a:pt x="1271516" y="743803"/>
                      <a:pt x="1271516" y="743803"/>
                    </a:cubicBezTo>
                    <a:cubicBezTo>
                      <a:pt x="1202140" y="777922"/>
                      <a:pt x="1123665" y="800669"/>
                      <a:pt x="1046328" y="852985"/>
                    </a:cubicBezTo>
                    <a:cubicBezTo>
                      <a:pt x="968991" y="905301"/>
                      <a:pt x="874594" y="987188"/>
                      <a:pt x="807492" y="1057701"/>
                    </a:cubicBezTo>
                    <a:cubicBezTo>
                      <a:pt x="740391" y="1128214"/>
                      <a:pt x="683525" y="1216925"/>
                      <a:pt x="643719" y="1276065"/>
                    </a:cubicBezTo>
                    <a:cubicBezTo>
                      <a:pt x="603913" y="1335205"/>
                      <a:pt x="582304" y="1411406"/>
                      <a:pt x="520889" y="1426191"/>
                    </a:cubicBezTo>
                    <a:close/>
                  </a:path>
                </a:pathLst>
              </a:custGeom>
              <a:gradFill>
                <a:gsLst>
                  <a:gs pos="0">
                    <a:schemeClr val="bg1"/>
                  </a:gs>
                  <a:gs pos="100000">
                    <a:srgbClr val="180000">
                      <a:alpha val="0"/>
                    </a:srgbClr>
                  </a:gs>
                </a:gsLst>
                <a:path path="circle">
                  <a:fillToRect r="100000" b="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1" name="Freeform 50"/>
              <p:cNvSpPr/>
              <p:nvPr/>
            </p:nvSpPr>
            <p:spPr>
              <a:xfrm>
                <a:off x="6545144" y="2138130"/>
                <a:ext cx="1457207" cy="920839"/>
              </a:xfrm>
              <a:custGeom>
                <a:avLst/>
                <a:gdLst>
                  <a:gd name="connsiteX0" fmla="*/ 520889 w 2280313"/>
                  <a:gd name="connsiteY0" fmla="*/ 1426191 h 1440976"/>
                  <a:gd name="connsiteX1" fmla="*/ 275229 w 2280313"/>
                  <a:gd name="connsiteY1" fmla="*/ 1364776 h 1440976"/>
                  <a:gd name="connsiteX2" fmla="*/ 43218 w 2280313"/>
                  <a:gd name="connsiteY2" fmla="*/ 1221474 h 1440976"/>
                  <a:gd name="connsiteX3" fmla="*/ 15922 w 2280313"/>
                  <a:gd name="connsiteY3" fmla="*/ 1153235 h 1440976"/>
                  <a:gd name="connsiteX4" fmla="*/ 84161 w 2280313"/>
                  <a:gd name="connsiteY4" fmla="*/ 962167 h 1440976"/>
                  <a:gd name="connsiteX5" fmla="*/ 200167 w 2280313"/>
                  <a:gd name="connsiteY5" fmla="*/ 757450 h 1440976"/>
                  <a:gd name="connsiteX6" fmla="*/ 343468 w 2280313"/>
                  <a:gd name="connsiteY6" fmla="*/ 580029 h 1440976"/>
                  <a:gd name="connsiteX7" fmla="*/ 548185 w 2280313"/>
                  <a:gd name="connsiteY7" fmla="*/ 382137 h 1440976"/>
                  <a:gd name="connsiteX8" fmla="*/ 773373 w 2280313"/>
                  <a:gd name="connsiteY8" fmla="*/ 232012 h 1440976"/>
                  <a:gd name="connsiteX9" fmla="*/ 1025856 w 2280313"/>
                  <a:gd name="connsiteY9" fmla="*/ 122829 h 1440976"/>
                  <a:gd name="connsiteX10" fmla="*/ 1312459 w 2280313"/>
                  <a:gd name="connsiteY10" fmla="*/ 47767 h 1440976"/>
                  <a:gd name="connsiteX11" fmla="*/ 1564943 w 2280313"/>
                  <a:gd name="connsiteY11" fmla="*/ 6824 h 1440976"/>
                  <a:gd name="connsiteX12" fmla="*/ 1756012 w 2280313"/>
                  <a:gd name="connsiteY12" fmla="*/ 6824 h 1440976"/>
                  <a:gd name="connsiteX13" fmla="*/ 1974376 w 2280313"/>
                  <a:gd name="connsiteY13" fmla="*/ 27295 h 1440976"/>
                  <a:gd name="connsiteX14" fmla="*/ 2179092 w 2280313"/>
                  <a:gd name="connsiteY14" fmla="*/ 88710 h 1440976"/>
                  <a:gd name="connsiteX15" fmla="*/ 2267803 w 2280313"/>
                  <a:gd name="connsiteY15" fmla="*/ 136477 h 1440976"/>
                  <a:gd name="connsiteX16" fmla="*/ 2104029 w 2280313"/>
                  <a:gd name="connsiteY16" fmla="*/ 184244 h 1440976"/>
                  <a:gd name="connsiteX17" fmla="*/ 1640006 w 2280313"/>
                  <a:gd name="connsiteY17" fmla="*/ 266131 h 1440976"/>
                  <a:gd name="connsiteX18" fmla="*/ 1551295 w 2280313"/>
                  <a:gd name="connsiteY18" fmla="*/ 327546 h 1440976"/>
                  <a:gd name="connsiteX19" fmla="*/ 1524000 w 2280313"/>
                  <a:gd name="connsiteY19" fmla="*/ 504967 h 1440976"/>
                  <a:gd name="connsiteX20" fmla="*/ 1462585 w 2280313"/>
                  <a:gd name="connsiteY20" fmla="*/ 648268 h 1440976"/>
                  <a:gd name="connsiteX21" fmla="*/ 1271516 w 2280313"/>
                  <a:gd name="connsiteY21" fmla="*/ 743803 h 1440976"/>
                  <a:gd name="connsiteX22" fmla="*/ 1046328 w 2280313"/>
                  <a:gd name="connsiteY22" fmla="*/ 852985 h 1440976"/>
                  <a:gd name="connsiteX23" fmla="*/ 807492 w 2280313"/>
                  <a:gd name="connsiteY23" fmla="*/ 1057701 h 1440976"/>
                  <a:gd name="connsiteX24" fmla="*/ 643719 w 2280313"/>
                  <a:gd name="connsiteY24" fmla="*/ 1276065 h 1440976"/>
                  <a:gd name="connsiteX25" fmla="*/ 520889 w 2280313"/>
                  <a:gd name="connsiteY25" fmla="*/ 1426191 h 144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80313" h="1440976">
                    <a:moveTo>
                      <a:pt x="520889" y="1426191"/>
                    </a:moveTo>
                    <a:cubicBezTo>
                      <a:pt x="459474" y="1440976"/>
                      <a:pt x="354841" y="1398896"/>
                      <a:pt x="275229" y="1364776"/>
                    </a:cubicBezTo>
                    <a:cubicBezTo>
                      <a:pt x="195617" y="1330657"/>
                      <a:pt x="86436" y="1256731"/>
                      <a:pt x="43218" y="1221474"/>
                    </a:cubicBezTo>
                    <a:cubicBezTo>
                      <a:pt x="0" y="1186217"/>
                      <a:pt x="9098" y="1196453"/>
                      <a:pt x="15922" y="1153235"/>
                    </a:cubicBezTo>
                    <a:cubicBezTo>
                      <a:pt x="22746" y="1110017"/>
                      <a:pt x="53454" y="1028131"/>
                      <a:pt x="84161" y="962167"/>
                    </a:cubicBezTo>
                    <a:cubicBezTo>
                      <a:pt x="114869" y="896203"/>
                      <a:pt x="156949" y="821140"/>
                      <a:pt x="200167" y="757450"/>
                    </a:cubicBezTo>
                    <a:cubicBezTo>
                      <a:pt x="243385" y="693760"/>
                      <a:pt x="285465" y="642581"/>
                      <a:pt x="343468" y="580029"/>
                    </a:cubicBezTo>
                    <a:cubicBezTo>
                      <a:pt x="401471" y="517477"/>
                      <a:pt x="476534" y="440140"/>
                      <a:pt x="548185" y="382137"/>
                    </a:cubicBezTo>
                    <a:cubicBezTo>
                      <a:pt x="619836" y="324134"/>
                      <a:pt x="693761" y="275230"/>
                      <a:pt x="773373" y="232012"/>
                    </a:cubicBezTo>
                    <a:cubicBezTo>
                      <a:pt x="852985" y="188794"/>
                      <a:pt x="936008" y="153536"/>
                      <a:pt x="1025856" y="122829"/>
                    </a:cubicBezTo>
                    <a:cubicBezTo>
                      <a:pt x="1115704" y="92122"/>
                      <a:pt x="1222611" y="67101"/>
                      <a:pt x="1312459" y="47767"/>
                    </a:cubicBezTo>
                    <a:cubicBezTo>
                      <a:pt x="1402307" y="28433"/>
                      <a:pt x="1491018" y="13648"/>
                      <a:pt x="1564943" y="6824"/>
                    </a:cubicBezTo>
                    <a:cubicBezTo>
                      <a:pt x="1638868" y="0"/>
                      <a:pt x="1687773" y="3412"/>
                      <a:pt x="1756012" y="6824"/>
                    </a:cubicBezTo>
                    <a:cubicBezTo>
                      <a:pt x="1824251" y="10236"/>
                      <a:pt x="1903863" y="13647"/>
                      <a:pt x="1974376" y="27295"/>
                    </a:cubicBezTo>
                    <a:cubicBezTo>
                      <a:pt x="2044889" y="40943"/>
                      <a:pt x="2130188" y="70513"/>
                      <a:pt x="2179092" y="88710"/>
                    </a:cubicBezTo>
                    <a:cubicBezTo>
                      <a:pt x="2227997" y="106907"/>
                      <a:pt x="2280313" y="120555"/>
                      <a:pt x="2267803" y="136477"/>
                    </a:cubicBezTo>
                    <a:cubicBezTo>
                      <a:pt x="2255293" y="152399"/>
                      <a:pt x="2208662" y="162635"/>
                      <a:pt x="2104029" y="184244"/>
                    </a:cubicBezTo>
                    <a:cubicBezTo>
                      <a:pt x="1999396" y="205853"/>
                      <a:pt x="1732128" y="242247"/>
                      <a:pt x="1640006" y="266131"/>
                    </a:cubicBezTo>
                    <a:cubicBezTo>
                      <a:pt x="1547884" y="290015"/>
                      <a:pt x="1570629" y="287740"/>
                      <a:pt x="1551295" y="327546"/>
                    </a:cubicBezTo>
                    <a:cubicBezTo>
                      <a:pt x="1531961" y="367352"/>
                      <a:pt x="1538785" y="451513"/>
                      <a:pt x="1524000" y="504967"/>
                    </a:cubicBezTo>
                    <a:cubicBezTo>
                      <a:pt x="1509215" y="558421"/>
                      <a:pt x="1504666" y="608462"/>
                      <a:pt x="1462585" y="648268"/>
                    </a:cubicBezTo>
                    <a:cubicBezTo>
                      <a:pt x="1420504" y="688074"/>
                      <a:pt x="1271516" y="743803"/>
                      <a:pt x="1271516" y="743803"/>
                    </a:cubicBezTo>
                    <a:cubicBezTo>
                      <a:pt x="1202140" y="777922"/>
                      <a:pt x="1123665" y="800669"/>
                      <a:pt x="1046328" y="852985"/>
                    </a:cubicBezTo>
                    <a:cubicBezTo>
                      <a:pt x="968991" y="905301"/>
                      <a:pt x="874594" y="987188"/>
                      <a:pt x="807492" y="1057701"/>
                    </a:cubicBezTo>
                    <a:cubicBezTo>
                      <a:pt x="740391" y="1128214"/>
                      <a:pt x="683525" y="1216925"/>
                      <a:pt x="643719" y="1276065"/>
                    </a:cubicBezTo>
                    <a:cubicBezTo>
                      <a:pt x="603913" y="1335205"/>
                      <a:pt x="582304" y="1411406"/>
                      <a:pt x="520889" y="1426191"/>
                    </a:cubicBezTo>
                    <a:close/>
                  </a:path>
                </a:pathLst>
              </a:custGeom>
              <a:gradFill>
                <a:gsLst>
                  <a:gs pos="0">
                    <a:schemeClr val="bg1"/>
                  </a:gs>
                  <a:gs pos="100000">
                    <a:srgbClr val="180000">
                      <a:alpha val="0"/>
                    </a:srgbClr>
                  </a:gs>
                </a:gsLst>
                <a:path path="circle">
                  <a:fillToRect r="100000" b="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grpSp>
      <p:sp>
        <p:nvSpPr>
          <p:cNvPr id="4" name="Freeform 3"/>
          <p:cNvSpPr/>
          <p:nvPr/>
        </p:nvSpPr>
        <p:spPr>
          <a:xfrm>
            <a:off x="376726" y="1511167"/>
            <a:ext cx="6195114" cy="3678349"/>
          </a:xfrm>
          <a:custGeom>
            <a:avLst/>
            <a:gdLst>
              <a:gd name="connsiteX0" fmla="*/ 1487606 w 6782937"/>
              <a:gd name="connsiteY0" fmla="*/ 0 h 3261815"/>
              <a:gd name="connsiteX1" fmla="*/ 4244453 w 6782937"/>
              <a:gd name="connsiteY1" fmla="*/ 204717 h 3261815"/>
              <a:gd name="connsiteX2" fmla="*/ 2606722 w 6782937"/>
              <a:gd name="connsiteY2" fmla="*/ 777923 h 3261815"/>
              <a:gd name="connsiteX3" fmla="*/ 2825086 w 6782937"/>
              <a:gd name="connsiteY3" fmla="*/ 968991 h 3261815"/>
              <a:gd name="connsiteX4" fmla="*/ 2320119 w 6782937"/>
              <a:gd name="connsiteY4" fmla="*/ 1105469 h 3261815"/>
              <a:gd name="connsiteX5" fmla="*/ 395785 w 6782937"/>
              <a:gd name="connsiteY5" fmla="*/ 1596788 h 3261815"/>
              <a:gd name="connsiteX6" fmla="*/ 4694829 w 6782937"/>
              <a:gd name="connsiteY6" fmla="*/ 2347415 h 3261815"/>
              <a:gd name="connsiteX7" fmla="*/ 6782937 w 6782937"/>
              <a:gd name="connsiteY7" fmla="*/ 3261815 h 3261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82937" h="3261815">
                <a:moveTo>
                  <a:pt x="1487606" y="0"/>
                </a:moveTo>
                <a:cubicBezTo>
                  <a:pt x="2772770" y="37531"/>
                  <a:pt x="4057934" y="75063"/>
                  <a:pt x="4244453" y="204717"/>
                </a:cubicBezTo>
                <a:cubicBezTo>
                  <a:pt x="4430972" y="334371"/>
                  <a:pt x="2843283" y="650544"/>
                  <a:pt x="2606722" y="777923"/>
                </a:cubicBezTo>
                <a:cubicBezTo>
                  <a:pt x="2370161" y="905302"/>
                  <a:pt x="2872853" y="914400"/>
                  <a:pt x="2825086" y="968991"/>
                </a:cubicBezTo>
                <a:cubicBezTo>
                  <a:pt x="2777319" y="1023582"/>
                  <a:pt x="2320119" y="1105469"/>
                  <a:pt x="2320119" y="1105469"/>
                </a:cubicBezTo>
                <a:cubicBezTo>
                  <a:pt x="1915236" y="1210102"/>
                  <a:pt x="0" y="1389797"/>
                  <a:pt x="395785" y="1596788"/>
                </a:cubicBezTo>
                <a:cubicBezTo>
                  <a:pt x="791570" y="1803779"/>
                  <a:pt x="3630304" y="2069911"/>
                  <a:pt x="4694829" y="2347415"/>
                </a:cubicBezTo>
                <a:cubicBezTo>
                  <a:pt x="5759354" y="2624919"/>
                  <a:pt x="6271145" y="2943367"/>
                  <a:pt x="6782937" y="3261815"/>
                </a:cubicBezTo>
              </a:path>
            </a:pathLst>
          </a:custGeom>
          <a:ln w="57150">
            <a:gradFill>
              <a:gsLst>
                <a:gs pos="0">
                  <a:schemeClr val="tx1"/>
                </a:gs>
                <a:gs pos="13000">
                  <a:schemeClr val="accent1">
                    <a:lumMod val="75000"/>
                  </a:schemeClr>
                </a:gs>
              </a:gsLst>
              <a:lin ang="5400000" scaled="0"/>
            </a:gradFill>
          </a:ln>
          <a:effectLst>
            <a:glow rad="63500">
              <a:schemeClr val="accent1">
                <a:satMod val="175000"/>
                <a:alpha val="40000"/>
              </a:schemeClr>
            </a:glow>
            <a:outerShdw blurRad="215900" dist="38100" dir="5400000" sx="104000" sy="104000" algn="t" rotWithShape="0">
              <a:prstClr val="black">
                <a:alpha val="73000"/>
              </a:prstClr>
            </a:outerShdw>
          </a:effectLst>
          <a:scene3d>
            <a:camera prst="perspectiveRelaxed" fov="7200000">
              <a:rot lat="18273603" lon="0" rev="0"/>
            </a:camera>
            <a:lightRig rig="threePt" dir="t"/>
          </a:scene3d>
          <a:sp3d extrusionH="38100">
            <a:bevelT/>
            <a:bevelB/>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32" name="Rounded Rectangle 31"/>
          <p:cNvSpPr/>
          <p:nvPr/>
        </p:nvSpPr>
        <p:spPr>
          <a:xfrm>
            <a:off x="3899200" y="3096047"/>
            <a:ext cx="4806650" cy="3061866"/>
          </a:xfrm>
          <a:prstGeom prst="roundRect">
            <a:avLst/>
          </a:prstGeom>
          <a:gradFill flip="none" rotWithShape="1">
            <a:gsLst>
              <a:gs pos="35000">
                <a:schemeClr val="tx2">
                  <a:lumMod val="75000"/>
                </a:schemeClr>
              </a:gs>
              <a:gs pos="78000">
                <a:schemeClr val="accent1">
                  <a:lumMod val="75000"/>
                </a:schemeClr>
              </a:gs>
            </a:gsLst>
            <a:lin ang="16200000" scaled="1"/>
            <a:tileRect/>
          </a:gradFill>
          <a:ln w="3175">
            <a:noFill/>
          </a:ln>
          <a:effectLst>
            <a:outerShdw blurRad="50800" dist="38100" dir="2700000" algn="tl" rotWithShape="0">
              <a:prstClr val="black">
                <a:alpha val="40000"/>
              </a:prstClr>
            </a:outerShdw>
          </a:effectLst>
          <a:scene3d>
            <a:camera prst="orthographicFront"/>
            <a:lightRig rig="threePt" dir="t"/>
          </a:scene3d>
          <a:sp3d>
            <a:bevelT w="1016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1" name="Rectangle 40"/>
          <p:cNvSpPr/>
          <p:nvPr/>
        </p:nvSpPr>
        <p:spPr>
          <a:xfrm>
            <a:off x="4166395" y="3463979"/>
            <a:ext cx="4437633" cy="2326002"/>
          </a:xfrm>
          <a:prstGeom prst="rect">
            <a:avLst/>
          </a:prstGeom>
        </p:spPr>
        <p:txBody>
          <a:bodyPr wrap="square" tIns="46800" anchor="ctr" anchorCtr="0">
            <a:noAutofit/>
          </a:bodyPr>
          <a:lstStyle/>
          <a:p>
            <a:pPr marL="457200" indent="-457200">
              <a:spcAft>
                <a:spcPts val="600"/>
              </a:spcAft>
              <a:buFont typeface="Courier New" pitchFamily="49" charset="0"/>
              <a:buChar char="o"/>
            </a:pPr>
            <a:r>
              <a:rPr lang="en-US" sz="2000" b="1" dirty="0" smtClean="0">
                <a:solidFill>
                  <a:srgbClr val="6CAEDF">
                    <a:lumMod val="60000"/>
                    <a:lumOff val="40000"/>
                  </a:srgbClr>
                </a:solidFill>
              </a:rPr>
              <a:t>Industry &amp; Market Overview</a:t>
            </a:r>
          </a:p>
          <a:p>
            <a:pPr marL="457200" indent="-457200">
              <a:spcAft>
                <a:spcPts val="600"/>
              </a:spcAft>
              <a:buFont typeface="Courier New" pitchFamily="49" charset="0"/>
              <a:buChar char="o"/>
            </a:pPr>
            <a:r>
              <a:rPr lang="en-US" sz="2000" b="1" dirty="0" smtClean="0">
                <a:solidFill>
                  <a:srgbClr val="6CAEDF">
                    <a:lumMod val="60000"/>
                    <a:lumOff val="40000"/>
                  </a:srgbClr>
                </a:solidFill>
              </a:rPr>
              <a:t>Competitive Landscape</a:t>
            </a:r>
          </a:p>
          <a:p>
            <a:pPr marL="457200" indent="-457200">
              <a:spcAft>
                <a:spcPts val="600"/>
              </a:spcAft>
              <a:buFont typeface="Courier New" pitchFamily="49" charset="0"/>
              <a:buChar char="o"/>
            </a:pPr>
            <a:r>
              <a:rPr lang="en-US" sz="2000" b="1" dirty="0" smtClean="0">
                <a:solidFill>
                  <a:schemeClr val="bg1"/>
                </a:solidFill>
              </a:rPr>
              <a:t>Buyer Perspective</a:t>
            </a:r>
          </a:p>
          <a:p>
            <a:pPr marL="457200" indent="-457200">
              <a:spcAft>
                <a:spcPts val="600"/>
              </a:spcAft>
              <a:buFont typeface="Courier New" pitchFamily="49" charset="0"/>
              <a:buChar char="o"/>
            </a:pPr>
            <a:r>
              <a:rPr lang="en-US" sz="2000" b="1" dirty="0" smtClean="0">
                <a:solidFill>
                  <a:srgbClr val="6CAEDF">
                    <a:lumMod val="60000"/>
                    <a:lumOff val="40000"/>
                  </a:srgbClr>
                </a:solidFill>
              </a:rPr>
              <a:t>Future View of the Market</a:t>
            </a:r>
          </a:p>
          <a:p>
            <a:pPr marL="457200" indent="-457200">
              <a:spcAft>
                <a:spcPts val="600"/>
              </a:spcAft>
              <a:buFont typeface="Courier New" pitchFamily="49" charset="0"/>
              <a:buChar char="o"/>
            </a:pPr>
            <a:r>
              <a:rPr lang="en-US" sz="2000" b="1" dirty="0" smtClean="0">
                <a:solidFill>
                  <a:srgbClr val="6CAEDF">
                    <a:lumMod val="60000"/>
                    <a:lumOff val="40000"/>
                  </a:srgbClr>
                </a:solidFill>
              </a:rPr>
              <a:t>Advice for the Technology Supplier</a:t>
            </a:r>
          </a:p>
        </p:txBody>
      </p:sp>
      <p:sp>
        <p:nvSpPr>
          <p:cNvPr id="34" name="Slide Number Placeholder 33"/>
          <p:cNvSpPr>
            <a:spLocks noGrp="1"/>
          </p:cNvSpPr>
          <p:nvPr>
            <p:ph type="sldNum" sz="quarter" idx="12"/>
          </p:nvPr>
        </p:nvSpPr>
        <p:spPr/>
        <p:txBody>
          <a:bodyPr/>
          <a:lstStyle/>
          <a:p>
            <a:fld id="{30879362-658A-E344-B7E9-F19991414F7F}" type="slidenum">
              <a:rPr lang="en-US" smtClean="0"/>
              <a:pPr/>
              <a:t>12</a:t>
            </a:fld>
            <a:endParaRPr lang="en-US" dirty="0"/>
          </a:p>
        </p:txBody>
      </p:sp>
      <p:sp>
        <p:nvSpPr>
          <p:cNvPr id="33" name="Footer Placeholder 3"/>
          <p:cNvSpPr>
            <a:spLocks noGrp="1"/>
          </p:cNvSpPr>
          <p:nvPr>
            <p:ph type="ftr" sz="quarter" idx="11"/>
          </p:nvPr>
        </p:nvSpPr>
        <p:spPr>
          <a:xfrm>
            <a:off x="2354687" y="6479551"/>
            <a:ext cx="4434626" cy="365125"/>
          </a:xfrm>
        </p:spPr>
        <p:txBody>
          <a:bodyPr/>
          <a:lstStyle/>
          <a:p>
            <a:r>
              <a:rPr lang="en-US" dirty="0" smtClean="0">
                <a:solidFill>
                  <a:prstClr val="white">
                    <a:lumMod val="75000"/>
                  </a:prstClr>
                </a:solidFill>
              </a:rPr>
              <a:t>© IDC   Visit us at IDC.com and follow us on Twitter: @IDC</a:t>
            </a:r>
            <a:endParaRPr lang="en-US" dirty="0">
              <a:solidFill>
                <a:prstClr val="white">
                  <a:lumMod val="75000"/>
                </a:prstClr>
              </a:solidFill>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 IDC   Visit us at IDC.com and follow us on Twitter: @IDC</a:t>
            </a:r>
            <a:endParaRPr lang="en-US" dirty="0"/>
          </a:p>
        </p:txBody>
      </p:sp>
      <p:sp>
        <p:nvSpPr>
          <p:cNvPr id="5" name="Slide Number Placeholder 4"/>
          <p:cNvSpPr>
            <a:spLocks noGrp="1"/>
          </p:cNvSpPr>
          <p:nvPr>
            <p:ph type="sldNum" sz="quarter" idx="12"/>
          </p:nvPr>
        </p:nvSpPr>
        <p:spPr/>
        <p:txBody>
          <a:bodyPr/>
          <a:lstStyle/>
          <a:p>
            <a:fld id="{30879362-658A-E344-B7E9-F19991414F7F}" type="slidenum">
              <a:rPr lang="en-US" smtClean="0"/>
              <a:pPr/>
              <a:t>13</a:t>
            </a:fld>
            <a:endParaRPr lang="en-US"/>
          </a:p>
        </p:txBody>
      </p:sp>
      <p:graphicFrame>
        <p:nvGraphicFramePr>
          <p:cNvPr id="9" name="Chart 8"/>
          <p:cNvGraphicFramePr>
            <a:graphicFrameLocks/>
          </p:cNvGraphicFramePr>
          <p:nvPr>
            <p:extLst/>
          </p:nvPr>
        </p:nvGraphicFramePr>
        <p:xfrm>
          <a:off x="76200" y="76200"/>
          <a:ext cx="8991600" cy="6172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27237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2800" dirty="0"/>
              <a:t>How frequently do you use the following types of external support service </a:t>
            </a:r>
            <a:r>
              <a:rPr lang="en-US" sz="2800" dirty="0" smtClean="0"/>
              <a:t>features? </a:t>
            </a:r>
            <a:endParaRPr lang="en-US" sz="2800" dirty="0"/>
          </a:p>
        </p:txBody>
      </p:sp>
      <p:sp>
        <p:nvSpPr>
          <p:cNvPr id="4" name="Footer Placeholder 3"/>
          <p:cNvSpPr>
            <a:spLocks noGrp="1"/>
          </p:cNvSpPr>
          <p:nvPr>
            <p:ph type="ftr" sz="quarter" idx="11"/>
          </p:nvPr>
        </p:nvSpPr>
        <p:spPr/>
        <p:txBody>
          <a:bodyPr/>
          <a:lstStyle/>
          <a:p>
            <a:r>
              <a:rPr lang="en-US" smtClean="0"/>
              <a:t>© IDC   Visit us at IDC.com and follow us on Twitter: @IDC</a:t>
            </a:r>
            <a:endParaRPr lang="en-US" dirty="0"/>
          </a:p>
        </p:txBody>
      </p:sp>
      <p:sp>
        <p:nvSpPr>
          <p:cNvPr id="5" name="Slide Number Placeholder 4"/>
          <p:cNvSpPr>
            <a:spLocks noGrp="1"/>
          </p:cNvSpPr>
          <p:nvPr>
            <p:ph type="sldNum" sz="quarter" idx="12"/>
          </p:nvPr>
        </p:nvSpPr>
        <p:spPr/>
        <p:txBody>
          <a:bodyPr/>
          <a:lstStyle/>
          <a:p>
            <a:fld id="{30879362-658A-E344-B7E9-F19991414F7F}" type="slidenum">
              <a:rPr lang="en-US" smtClean="0"/>
              <a:pPr/>
              <a:t>14</a:t>
            </a:fld>
            <a:endParaRPr lang="en-US"/>
          </a:p>
        </p:txBody>
      </p:sp>
      <p:graphicFrame>
        <p:nvGraphicFramePr>
          <p:cNvPr id="7" name="Table 6"/>
          <p:cNvGraphicFramePr>
            <a:graphicFrameLocks noGrp="1"/>
          </p:cNvGraphicFramePr>
          <p:nvPr>
            <p:extLst/>
          </p:nvPr>
        </p:nvGraphicFramePr>
        <p:xfrm>
          <a:off x="7460671" y="1964093"/>
          <a:ext cx="1454728" cy="3838862"/>
        </p:xfrm>
        <a:graphic>
          <a:graphicData uri="http://schemas.openxmlformats.org/drawingml/2006/table">
            <a:tbl>
              <a:tblPr>
                <a:tableStyleId>{5C22544A-7EE6-4342-B048-85BDC9FD1C3A}</a:tableStyleId>
              </a:tblPr>
              <a:tblGrid>
                <a:gridCol w="311729"/>
                <a:gridCol w="1142999"/>
              </a:tblGrid>
              <a:tr h="465315">
                <a:tc>
                  <a:txBody>
                    <a:bodyPr/>
                    <a:lstStyle/>
                    <a:p>
                      <a:pPr algn="l" fontAlgn="b"/>
                      <a:r>
                        <a:rPr lang="en-US" sz="1200" u="none" strike="noStrike" dirty="0">
                          <a:effectLst/>
                        </a:rPr>
                        <a:t>1</a:t>
                      </a:r>
                      <a:endParaRPr lang="en-US" sz="1200" b="1" i="1"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200" u="none" strike="noStrike" dirty="0">
                          <a:effectLst/>
                        </a:rPr>
                        <a:t>Daily</a:t>
                      </a:r>
                      <a:endParaRPr lang="en-US" sz="1200" b="1" i="1" u="none" strike="noStrike" dirty="0">
                        <a:solidFill>
                          <a:srgbClr val="000000"/>
                        </a:solidFill>
                        <a:effectLst/>
                        <a:latin typeface="Calibri" panose="020F0502020204030204" pitchFamily="34" charset="0"/>
                      </a:endParaRPr>
                    </a:p>
                  </a:txBody>
                  <a:tcPr marL="9525" marR="9525" marT="9525" marB="0"/>
                </a:tc>
              </a:tr>
              <a:tr h="465315">
                <a:tc>
                  <a:txBody>
                    <a:bodyPr/>
                    <a:lstStyle/>
                    <a:p>
                      <a:pPr algn="l" fontAlgn="b"/>
                      <a:r>
                        <a:rPr lang="en-US" sz="1200" u="none" strike="noStrike" dirty="0">
                          <a:effectLst/>
                        </a:rPr>
                        <a:t>2</a:t>
                      </a:r>
                      <a:endParaRPr lang="en-US" sz="1200" b="1" i="1"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200" u="none" strike="noStrike" dirty="0">
                          <a:effectLst/>
                        </a:rPr>
                        <a:t>Weekly</a:t>
                      </a:r>
                      <a:endParaRPr lang="en-US" sz="1200" b="1" i="1" u="none" strike="noStrike" dirty="0">
                        <a:solidFill>
                          <a:srgbClr val="000000"/>
                        </a:solidFill>
                        <a:effectLst/>
                        <a:latin typeface="Calibri" panose="020F0502020204030204" pitchFamily="34" charset="0"/>
                      </a:endParaRPr>
                    </a:p>
                  </a:txBody>
                  <a:tcPr marL="9525" marR="9525" marT="9525" marB="0"/>
                </a:tc>
              </a:tr>
              <a:tr h="465315">
                <a:tc>
                  <a:txBody>
                    <a:bodyPr/>
                    <a:lstStyle/>
                    <a:p>
                      <a:pPr algn="l" fontAlgn="b"/>
                      <a:r>
                        <a:rPr lang="en-US" sz="1200" u="none" strike="noStrike" dirty="0">
                          <a:effectLst/>
                        </a:rPr>
                        <a:t>3</a:t>
                      </a:r>
                      <a:endParaRPr lang="en-US" sz="1200" b="1" i="1"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200" u="none" strike="noStrike" dirty="0">
                          <a:effectLst/>
                        </a:rPr>
                        <a:t>Monthly</a:t>
                      </a:r>
                      <a:endParaRPr lang="en-US" sz="1200" b="1" i="1" u="none" strike="noStrike" dirty="0">
                        <a:solidFill>
                          <a:srgbClr val="000000"/>
                        </a:solidFill>
                        <a:effectLst/>
                        <a:latin typeface="Calibri" panose="020F0502020204030204" pitchFamily="34" charset="0"/>
                      </a:endParaRPr>
                    </a:p>
                  </a:txBody>
                  <a:tcPr marL="9525" marR="9525" marT="9525" marB="0"/>
                </a:tc>
              </a:tr>
              <a:tr h="465315">
                <a:tc>
                  <a:txBody>
                    <a:bodyPr/>
                    <a:lstStyle/>
                    <a:p>
                      <a:pPr algn="l" fontAlgn="b"/>
                      <a:r>
                        <a:rPr lang="en-US" sz="1200" u="none" strike="noStrike" dirty="0">
                          <a:effectLst/>
                        </a:rPr>
                        <a:t>4</a:t>
                      </a:r>
                      <a:endParaRPr lang="en-US" sz="1200" b="1" i="1"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200" u="none" strike="noStrike" dirty="0">
                          <a:effectLst/>
                        </a:rPr>
                        <a:t>Quarterly</a:t>
                      </a:r>
                      <a:endParaRPr lang="en-US" sz="1200" b="1" i="1" u="none" strike="noStrike" dirty="0">
                        <a:solidFill>
                          <a:srgbClr val="000000"/>
                        </a:solidFill>
                        <a:effectLst/>
                        <a:latin typeface="Calibri" panose="020F0502020204030204" pitchFamily="34" charset="0"/>
                      </a:endParaRPr>
                    </a:p>
                  </a:txBody>
                  <a:tcPr marL="9525" marR="9525" marT="9525" marB="0"/>
                </a:tc>
              </a:tr>
              <a:tr h="527457">
                <a:tc>
                  <a:txBody>
                    <a:bodyPr/>
                    <a:lstStyle/>
                    <a:p>
                      <a:pPr algn="l" fontAlgn="b"/>
                      <a:r>
                        <a:rPr lang="en-US" sz="1200" u="none" strike="noStrike" dirty="0">
                          <a:effectLst/>
                        </a:rPr>
                        <a:t>5</a:t>
                      </a:r>
                      <a:endParaRPr lang="en-US" sz="1200" b="1" i="1"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200" u="none" strike="noStrike" dirty="0">
                          <a:effectLst/>
                        </a:rPr>
                        <a:t>Bi-annually</a:t>
                      </a:r>
                      <a:endParaRPr lang="en-US" sz="1200" b="1" i="1" u="none" strike="noStrike" dirty="0">
                        <a:solidFill>
                          <a:srgbClr val="000000"/>
                        </a:solidFill>
                        <a:effectLst/>
                        <a:latin typeface="Calibri" panose="020F0502020204030204" pitchFamily="34" charset="0"/>
                      </a:endParaRPr>
                    </a:p>
                  </a:txBody>
                  <a:tcPr marL="9525" marR="9525" marT="9525" marB="0"/>
                </a:tc>
              </a:tr>
              <a:tr h="471466">
                <a:tc>
                  <a:txBody>
                    <a:bodyPr/>
                    <a:lstStyle/>
                    <a:p>
                      <a:pPr algn="l" fontAlgn="b"/>
                      <a:r>
                        <a:rPr lang="en-US" sz="1200" u="none" strike="noStrike" dirty="0">
                          <a:effectLst/>
                        </a:rPr>
                        <a:t>6</a:t>
                      </a:r>
                      <a:endParaRPr lang="en-US" sz="1200" b="1" i="1"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200" u="none" strike="noStrike" dirty="0">
                          <a:effectLst/>
                        </a:rPr>
                        <a:t>Annually</a:t>
                      </a:r>
                      <a:endParaRPr lang="en-US" sz="1200" b="1" i="1" u="none" strike="noStrike" dirty="0">
                        <a:solidFill>
                          <a:srgbClr val="000000"/>
                        </a:solidFill>
                        <a:effectLst/>
                        <a:latin typeface="Calibri" panose="020F0502020204030204" pitchFamily="34" charset="0"/>
                      </a:endParaRPr>
                    </a:p>
                  </a:txBody>
                  <a:tcPr marL="9525" marR="9525" marT="9525" marB="0"/>
                </a:tc>
              </a:tr>
              <a:tr h="978679">
                <a:tc>
                  <a:txBody>
                    <a:bodyPr/>
                    <a:lstStyle/>
                    <a:p>
                      <a:pPr algn="l" fontAlgn="b"/>
                      <a:r>
                        <a:rPr lang="en-US" sz="1200" u="none" strike="noStrike" dirty="0">
                          <a:effectLst/>
                        </a:rPr>
                        <a:t>7</a:t>
                      </a:r>
                      <a:endParaRPr lang="en-US" sz="1200" b="1" i="1"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200" u="none" strike="noStrike" dirty="0">
                          <a:effectLst/>
                        </a:rPr>
                        <a:t>Less than annually (once every 18 months)</a:t>
                      </a:r>
                      <a:endParaRPr lang="en-US" sz="1200" b="1" i="1" u="none" strike="noStrike" dirty="0">
                        <a:solidFill>
                          <a:srgbClr val="000000"/>
                        </a:solidFill>
                        <a:effectLst/>
                        <a:latin typeface="Calibri" panose="020F0502020204030204" pitchFamily="34" charset="0"/>
                      </a:endParaRPr>
                    </a:p>
                  </a:txBody>
                  <a:tcPr marL="9525" marR="9525" marT="9525" marB="0"/>
                </a:tc>
              </a:tr>
            </a:tbl>
          </a:graphicData>
        </a:graphic>
      </p:graphicFrame>
      <p:graphicFrame>
        <p:nvGraphicFramePr>
          <p:cNvPr id="8" name="Chart 7"/>
          <p:cNvGraphicFramePr>
            <a:graphicFrameLocks/>
          </p:cNvGraphicFramePr>
          <p:nvPr>
            <p:extLst/>
          </p:nvPr>
        </p:nvGraphicFramePr>
        <p:xfrm>
          <a:off x="457200" y="1418938"/>
          <a:ext cx="7003471" cy="46770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8539497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a:xfrm>
            <a:off x="457200" y="201902"/>
            <a:ext cx="8229600" cy="1143000"/>
          </a:xfrm>
        </p:spPr>
        <p:txBody>
          <a:bodyPr>
            <a:normAutofit/>
          </a:bodyPr>
          <a:lstStyle/>
          <a:p>
            <a:r>
              <a:rPr lang="en-US" dirty="0" smtClean="0"/>
              <a:t>Buyer Perspective</a:t>
            </a:r>
            <a:endParaRPr lang="en-US" dirty="0"/>
          </a:p>
        </p:txBody>
      </p:sp>
      <p:sp>
        <p:nvSpPr>
          <p:cNvPr id="340995" name="Rectangle 3"/>
          <p:cNvSpPr>
            <a:spLocks noGrp="1" noChangeArrowheads="1"/>
          </p:cNvSpPr>
          <p:nvPr>
            <p:ph idx="1"/>
          </p:nvPr>
        </p:nvSpPr>
        <p:spPr>
          <a:xfrm>
            <a:off x="457200" y="1236518"/>
            <a:ext cx="8229600" cy="4889645"/>
          </a:xfrm>
        </p:spPr>
        <p:txBody>
          <a:bodyPr>
            <a:normAutofit/>
          </a:bodyPr>
          <a:lstStyle/>
          <a:p>
            <a:r>
              <a:rPr lang="en-US" sz="2400" dirty="0" smtClean="0"/>
              <a:t>Managing assets – Customers want to know what they are paying for – Inventory lists, coverage, discount schedule</a:t>
            </a:r>
          </a:p>
          <a:p>
            <a:r>
              <a:rPr lang="en-US" sz="2400" dirty="0" smtClean="0"/>
              <a:t>Service Desk with regards to BYOD and mobility support is very important to the enterprise. IBM/Apple and the Dell/Microsoft relationships will create new and creative ways to support mobile users</a:t>
            </a:r>
          </a:p>
          <a:p>
            <a:r>
              <a:rPr lang="en-US" sz="2400" dirty="0" smtClean="0"/>
              <a:t>Environments are generally very difficult to install and implement, create easy to consume (and sell) deploy services (Dell created Dell </a:t>
            </a:r>
            <a:r>
              <a:rPr lang="en-US" sz="2400" dirty="0" err="1" smtClean="0"/>
              <a:t>ProDeploy</a:t>
            </a:r>
            <a:r>
              <a:rPr lang="en-US" sz="2400" dirty="0" smtClean="0"/>
              <a:t>)</a:t>
            </a:r>
          </a:p>
          <a:p>
            <a:r>
              <a:rPr lang="en-US" sz="2400" dirty="0" smtClean="0"/>
              <a:t>Business process support increasingly top-of-mind</a:t>
            </a:r>
          </a:p>
          <a:p>
            <a:endParaRPr lang="en-US" sz="2000" dirty="0"/>
          </a:p>
          <a:p>
            <a:endParaRPr lang="en-US" sz="2200" dirty="0"/>
          </a:p>
        </p:txBody>
      </p:sp>
      <p:sp>
        <p:nvSpPr>
          <p:cNvPr id="4" name="Slide Number Placeholder 3"/>
          <p:cNvSpPr>
            <a:spLocks noGrp="1"/>
          </p:cNvSpPr>
          <p:nvPr>
            <p:ph type="sldNum" sz="quarter" idx="12"/>
          </p:nvPr>
        </p:nvSpPr>
        <p:spPr/>
        <p:txBody>
          <a:bodyPr/>
          <a:lstStyle/>
          <a:p>
            <a:fld id="{0148CC4F-2CD8-4CD2-B90D-3CD6651C3BE2}" type="slidenum">
              <a:rPr lang="en-US"/>
              <a:pPr/>
              <a:t>15</a:t>
            </a:fld>
            <a:endParaRPr lang="en-US" dirty="0"/>
          </a:p>
        </p:txBody>
      </p:sp>
    </p:spTree>
    <p:extLst>
      <p:ext uri="{BB962C8B-B14F-4D97-AF65-F5344CB8AC3E}">
        <p14:creationId xmlns:p14="http://schemas.microsoft.com/office/powerpoint/2010/main" val="174623808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658"/>
            <a:ext cx="8229600" cy="1143000"/>
          </a:xfrm>
        </p:spPr>
        <p:txBody>
          <a:bodyPr>
            <a:normAutofit/>
          </a:bodyPr>
          <a:lstStyle/>
          <a:p>
            <a:r>
              <a:rPr lang="en-US" dirty="0" smtClean="0"/>
              <a:t>Buyer Perspective</a:t>
            </a:r>
            <a:endParaRPr lang="en-US" dirty="0"/>
          </a:p>
        </p:txBody>
      </p:sp>
      <p:sp>
        <p:nvSpPr>
          <p:cNvPr id="3" name="Content Placeholder 2"/>
          <p:cNvSpPr>
            <a:spLocks noGrp="1"/>
          </p:cNvSpPr>
          <p:nvPr>
            <p:ph idx="1"/>
          </p:nvPr>
        </p:nvSpPr>
        <p:spPr>
          <a:xfrm>
            <a:off x="457200" y="1295658"/>
            <a:ext cx="8229600" cy="4830505"/>
          </a:xfrm>
        </p:spPr>
        <p:txBody>
          <a:bodyPr>
            <a:normAutofit/>
          </a:bodyPr>
          <a:lstStyle/>
          <a:p>
            <a:r>
              <a:rPr lang="en-US" sz="2400" dirty="0" smtClean="0"/>
              <a:t>Customers looking for continual education of the about support capabilities and deliverables</a:t>
            </a:r>
          </a:p>
          <a:p>
            <a:pPr lvl="1"/>
            <a:r>
              <a:rPr lang="en-US" sz="2000" dirty="0" smtClean="0"/>
              <a:t>Marketing engagement and outreach key</a:t>
            </a:r>
          </a:p>
          <a:p>
            <a:pPr lvl="1"/>
            <a:r>
              <a:rPr lang="en-US" sz="2000" dirty="0" smtClean="0"/>
              <a:t>Focus on initiatives that can help resource-strapped IT organizations take advantage of automated support</a:t>
            </a:r>
          </a:p>
          <a:p>
            <a:r>
              <a:rPr lang="en-US" sz="2400" dirty="0" smtClean="0"/>
              <a:t>Technical account managers and single points of contact for IT environments to improve level 1,2,3 call process</a:t>
            </a:r>
          </a:p>
          <a:p>
            <a:r>
              <a:rPr lang="en-US" sz="2400" dirty="0"/>
              <a:t>Increasing focus on TCO and ROI – Add reporting to show the customer the value of your service</a:t>
            </a:r>
          </a:p>
          <a:p>
            <a:r>
              <a:rPr lang="en-US" sz="2400" dirty="0"/>
              <a:t>Support cost is top-of-mind (after apples to apples comparison) – In the survey Price/Cost of support was in the top 5</a:t>
            </a:r>
          </a:p>
          <a:p>
            <a:endParaRPr lang="en-US" dirty="0"/>
          </a:p>
        </p:txBody>
      </p:sp>
      <p:sp>
        <p:nvSpPr>
          <p:cNvPr id="4" name="Slide Number Placeholder 3"/>
          <p:cNvSpPr>
            <a:spLocks noGrp="1"/>
          </p:cNvSpPr>
          <p:nvPr>
            <p:ph type="sldNum" sz="quarter" idx="12"/>
          </p:nvPr>
        </p:nvSpPr>
        <p:spPr/>
        <p:txBody>
          <a:bodyPr/>
          <a:lstStyle/>
          <a:p>
            <a:fld id="{C1D20055-35DD-47A3-8D04-3CFA5F721480}" type="slidenum">
              <a:rPr lang="en-US" smtClean="0"/>
              <a:pPr/>
              <a:t>16</a:t>
            </a:fld>
            <a:endParaRPr lang="en-US" dirty="0"/>
          </a:p>
        </p:txBody>
      </p:sp>
    </p:spTree>
    <p:extLst>
      <p:ext uri="{BB962C8B-B14F-4D97-AF65-F5344CB8AC3E}">
        <p14:creationId xmlns:p14="http://schemas.microsoft.com/office/powerpoint/2010/main" val="313996680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a:xfrm>
            <a:off x="457200" y="145474"/>
            <a:ext cx="8229600" cy="1143000"/>
          </a:xfrm>
        </p:spPr>
        <p:txBody>
          <a:bodyPr>
            <a:normAutofit/>
          </a:bodyPr>
          <a:lstStyle/>
          <a:p>
            <a:r>
              <a:rPr lang="en-US" dirty="0" smtClean="0"/>
              <a:t>Buyer Perspective</a:t>
            </a:r>
            <a:endParaRPr lang="en-US" dirty="0"/>
          </a:p>
        </p:txBody>
      </p:sp>
      <p:sp>
        <p:nvSpPr>
          <p:cNvPr id="340995" name="Rectangle 3"/>
          <p:cNvSpPr>
            <a:spLocks noGrp="1" noChangeArrowheads="1"/>
          </p:cNvSpPr>
          <p:nvPr>
            <p:ph idx="1"/>
          </p:nvPr>
        </p:nvSpPr>
        <p:spPr>
          <a:xfrm>
            <a:off x="457200" y="1288474"/>
            <a:ext cx="8229600" cy="4837690"/>
          </a:xfrm>
        </p:spPr>
        <p:txBody>
          <a:bodyPr>
            <a:normAutofit/>
          </a:bodyPr>
          <a:lstStyle/>
          <a:p>
            <a:r>
              <a:rPr lang="en-US" sz="2400" dirty="0" smtClean="0"/>
              <a:t>Security </a:t>
            </a:r>
            <a:r>
              <a:rPr lang="en-US" sz="2400" dirty="0"/>
              <a:t>and accessibility </a:t>
            </a:r>
            <a:r>
              <a:rPr lang="en-US" sz="2400" dirty="0" smtClean="0"/>
              <a:t>issues </a:t>
            </a:r>
            <a:r>
              <a:rPr lang="en-US" sz="2400" dirty="0"/>
              <a:t>for advanced technologies </a:t>
            </a:r>
            <a:r>
              <a:rPr lang="en-US" sz="2400" dirty="0" smtClean="0"/>
              <a:t>and preventive support – Use cases show that enterprises will implement</a:t>
            </a:r>
          </a:p>
          <a:p>
            <a:pPr lvl="1"/>
            <a:r>
              <a:rPr lang="en-US" sz="2000" dirty="0" smtClean="0"/>
              <a:t>Must deliver use cases to demonstrate security capabilities</a:t>
            </a:r>
          </a:p>
          <a:p>
            <a:pPr lvl="1"/>
            <a:r>
              <a:rPr lang="en-US" sz="2000" dirty="0" smtClean="0"/>
              <a:t>Customer testimonials and deployment/configuration help can speed adoption</a:t>
            </a:r>
          </a:p>
          <a:p>
            <a:r>
              <a:rPr lang="en-US" sz="2400" dirty="0" smtClean="0"/>
              <a:t>Enterprises feel IT is cost center not a profit center, turn that story around!  Show how the internal datacenter can compete with the Azure’s of the world.</a:t>
            </a:r>
          </a:p>
          <a:p>
            <a:endParaRPr lang="en-US" sz="2200" dirty="0"/>
          </a:p>
        </p:txBody>
      </p:sp>
      <p:sp>
        <p:nvSpPr>
          <p:cNvPr id="4" name="Slide Number Placeholder 3"/>
          <p:cNvSpPr>
            <a:spLocks noGrp="1"/>
          </p:cNvSpPr>
          <p:nvPr>
            <p:ph type="sldNum" sz="quarter" idx="12"/>
          </p:nvPr>
        </p:nvSpPr>
        <p:spPr/>
        <p:txBody>
          <a:bodyPr/>
          <a:lstStyle/>
          <a:p>
            <a:fld id="{0148CC4F-2CD8-4CD2-B90D-3CD6651C3BE2}" type="slidenum">
              <a:rPr lang="en-US"/>
              <a:pPr/>
              <a:t>17</a:t>
            </a:fld>
            <a:endParaRPr lang="en-US" dirty="0"/>
          </a:p>
        </p:txBody>
      </p:sp>
    </p:spTree>
    <p:extLst>
      <p:ext uri="{BB962C8B-B14F-4D97-AF65-F5344CB8AC3E}">
        <p14:creationId xmlns:p14="http://schemas.microsoft.com/office/powerpoint/2010/main" val="131514057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7800"/>
            <a:ext cx="8229600" cy="1143000"/>
          </a:xfrm>
        </p:spPr>
        <p:txBody>
          <a:bodyPr>
            <a:normAutofit/>
          </a:bodyPr>
          <a:lstStyle/>
          <a:p>
            <a:r>
              <a:rPr lang="en-US" sz="3200" dirty="0" smtClean="0"/>
              <a:t>Buyer Perspective:</a:t>
            </a:r>
            <a:br>
              <a:rPr lang="en-US" sz="3200" dirty="0" smtClean="0"/>
            </a:br>
            <a:r>
              <a:rPr lang="en-US" sz="3200" dirty="0" smtClean="0"/>
              <a:t>IT Operations Efficiency</a:t>
            </a:r>
            <a:endParaRPr lang="en-US" sz="3200" dirty="0"/>
          </a:p>
        </p:txBody>
      </p:sp>
      <p:sp>
        <p:nvSpPr>
          <p:cNvPr id="3" name="Text Placeholder 2"/>
          <p:cNvSpPr>
            <a:spLocks noGrp="1"/>
          </p:cNvSpPr>
          <p:nvPr>
            <p:ph type="body" idx="1"/>
          </p:nvPr>
        </p:nvSpPr>
        <p:spPr>
          <a:xfrm>
            <a:off x="304800" y="1295401"/>
            <a:ext cx="3886200" cy="522287"/>
          </a:xfrm>
        </p:spPr>
        <p:txBody>
          <a:bodyPr anchor="t" anchorCtr="0">
            <a:noAutofit/>
          </a:bodyPr>
          <a:lstStyle/>
          <a:p>
            <a:pPr algn="ctr"/>
            <a:r>
              <a:rPr lang="en-US" sz="1400" dirty="0" smtClean="0">
                <a:sym typeface="Arial" pitchFamily="34" charset="0"/>
              </a:rPr>
              <a:t>Allocation of IT Admin</a:t>
            </a:r>
            <a:r>
              <a:rPr lang="en-US" sz="1400" u="sng" dirty="0" smtClean="0">
                <a:sym typeface="Arial" pitchFamily="34" charset="0"/>
              </a:rPr>
              <a:t> </a:t>
            </a:r>
          </a:p>
          <a:p>
            <a:pPr algn="ctr"/>
            <a:r>
              <a:rPr lang="en-US" sz="1400" u="sng" dirty="0" smtClean="0">
                <a:sym typeface="Arial" pitchFamily="34" charset="0"/>
              </a:rPr>
              <a:t>and Operations </a:t>
            </a:r>
            <a:r>
              <a:rPr lang="en-US" sz="1400" u="sng" dirty="0">
                <a:sym typeface="Arial" pitchFamily="34" charset="0"/>
              </a:rPr>
              <a:t>S</a:t>
            </a:r>
            <a:r>
              <a:rPr lang="en-US" sz="1400" u="sng" dirty="0" smtClean="0">
                <a:sym typeface="Arial" pitchFamily="34" charset="0"/>
              </a:rPr>
              <a:t>taff Time </a:t>
            </a:r>
            <a:endParaRPr lang="en-US" sz="1400" u="sng" dirty="0"/>
          </a:p>
        </p:txBody>
      </p:sp>
      <p:sp>
        <p:nvSpPr>
          <p:cNvPr id="4" name="Footer Placeholder 3"/>
          <p:cNvSpPr>
            <a:spLocks noGrp="1"/>
          </p:cNvSpPr>
          <p:nvPr>
            <p:ph type="ftr" sz="quarter" idx="11"/>
          </p:nvPr>
        </p:nvSpPr>
        <p:spPr/>
        <p:txBody>
          <a:bodyPr/>
          <a:lstStyle/>
          <a:p>
            <a:r>
              <a:rPr lang="en-US" dirty="0" smtClean="0"/>
              <a:t>© IDC   Visit us at IDC.com and follow us on Twitter: @IDC</a:t>
            </a:r>
            <a:endParaRPr lang="en-US" dirty="0"/>
          </a:p>
        </p:txBody>
      </p:sp>
      <p:sp>
        <p:nvSpPr>
          <p:cNvPr id="5" name="Slide Number Placeholder 4"/>
          <p:cNvSpPr>
            <a:spLocks noGrp="1"/>
          </p:cNvSpPr>
          <p:nvPr>
            <p:ph type="sldNum" sz="quarter" idx="12"/>
          </p:nvPr>
        </p:nvSpPr>
        <p:spPr/>
        <p:txBody>
          <a:bodyPr/>
          <a:lstStyle/>
          <a:p>
            <a:fld id="{30879362-658A-E344-B7E9-F19991414F7F}" type="slidenum">
              <a:rPr lang="en-US" smtClean="0"/>
              <a:pPr/>
              <a:t>18</a:t>
            </a:fld>
            <a:endParaRPr lang="en-US" dirty="0"/>
          </a:p>
        </p:txBody>
      </p:sp>
      <p:pic>
        <p:nvPicPr>
          <p:cNvPr id="27650" name="Picture 2"/>
          <p:cNvPicPr>
            <a:picLocks noChangeAspect="1" noChangeArrowheads="1"/>
          </p:cNvPicPr>
          <p:nvPr/>
        </p:nvPicPr>
        <p:blipFill>
          <a:blip r:embed="rId3" cstate="print"/>
          <a:srcRect/>
          <a:stretch>
            <a:fillRect/>
          </a:stretch>
        </p:blipFill>
        <p:spPr bwMode="auto">
          <a:xfrm>
            <a:off x="228600" y="1737895"/>
            <a:ext cx="4276726" cy="4314827"/>
          </a:xfrm>
          <a:prstGeom prst="rect">
            <a:avLst/>
          </a:prstGeom>
          <a:noFill/>
          <a:ln w="9525">
            <a:noFill/>
            <a:miter lim="800000"/>
            <a:headEnd/>
            <a:tailEnd/>
          </a:ln>
          <a:effectLst/>
        </p:spPr>
      </p:pic>
      <p:sp>
        <p:nvSpPr>
          <p:cNvPr id="14" name="Content Placeholder 7"/>
          <p:cNvSpPr txBox="1">
            <a:spLocks/>
          </p:cNvSpPr>
          <p:nvPr/>
        </p:nvSpPr>
        <p:spPr>
          <a:xfrm>
            <a:off x="5013160" y="1600201"/>
            <a:ext cx="3971163" cy="4525963"/>
          </a:xfrm>
          <a:prstGeom prst="rect">
            <a:avLst/>
          </a:prstGeom>
        </p:spPr>
        <p:txBody>
          <a:bodyPr>
            <a:normAutofit fontScale="92500" lnSpcReduction="10000"/>
          </a:bodyPr>
          <a:lstStyle>
            <a:lvl1pPr marL="342900" indent="-342900" algn="l" defTabSz="457200" rtl="0" eaLnBrk="1" latinLnBrk="0" hangingPunct="1">
              <a:spcBef>
                <a:spcPct val="20000"/>
              </a:spcBef>
              <a:buClr>
                <a:schemeClr val="tx2"/>
              </a:buClr>
              <a:buFont typeface="Wingdings" charset="2"/>
              <a:buChar char="§"/>
              <a:defRPr sz="2800" kern="1200">
                <a:solidFill>
                  <a:schemeClr val="tx1"/>
                </a:solidFill>
                <a:latin typeface="+mn-lt"/>
                <a:ea typeface="+mn-ea"/>
                <a:cs typeface="+mn-cs"/>
              </a:defRPr>
            </a:lvl1pPr>
            <a:lvl2pPr marL="742950" indent="-285750" algn="l" defTabSz="457200" rtl="0" eaLnBrk="1" latinLnBrk="0" hangingPunct="1">
              <a:spcBef>
                <a:spcPct val="20000"/>
              </a:spcBef>
              <a:buClr>
                <a:schemeClr val="bg2"/>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bg2"/>
              </a:buClr>
              <a:buSzPct val="74000"/>
              <a:buFont typeface="Wingdings" charset="2"/>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Clr>
                <a:schemeClr val="bg2"/>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Clr>
                <a:schemeClr val="bg2"/>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dirty="0" smtClean="0"/>
              <a:t>Today, IT staff has little time to allocate towards innovation</a:t>
            </a:r>
          </a:p>
          <a:p>
            <a:r>
              <a:rPr lang="en-US" sz="2000" dirty="0" smtClean="0"/>
              <a:t>Customers expects IS to drive efficiency to IT Staff.</a:t>
            </a:r>
          </a:p>
          <a:p>
            <a:pPr lvl="1"/>
            <a:r>
              <a:rPr lang="en-US" sz="1600" dirty="0" smtClean="0"/>
              <a:t>Monitoring and Provisioning categories are the top 2 areas of improvement</a:t>
            </a:r>
            <a:endParaRPr lang="en-US" sz="1600" dirty="0"/>
          </a:p>
          <a:p>
            <a:r>
              <a:rPr lang="en-US" sz="2000" b="1" dirty="0" smtClean="0">
                <a:solidFill>
                  <a:srgbClr val="800000"/>
                </a:solidFill>
              </a:rPr>
              <a:t>+25%</a:t>
            </a:r>
            <a:r>
              <a:rPr lang="en-US" sz="2000" dirty="0" smtClean="0"/>
              <a:t> of IT staff time is expected to be saved across all categories as a direct result of the integrated system</a:t>
            </a:r>
          </a:p>
          <a:p>
            <a:r>
              <a:rPr lang="en-US" sz="2000" dirty="0" smtClean="0"/>
              <a:t>There are further hints of IS as simplification consolidation tool</a:t>
            </a:r>
          </a:p>
          <a:p>
            <a:pPr lvl="1"/>
            <a:r>
              <a:rPr lang="en-US" sz="1600" dirty="0"/>
              <a:t>R</a:t>
            </a:r>
            <a:r>
              <a:rPr lang="en-US" sz="1600" dirty="0" smtClean="0"/>
              <a:t>espondents that anticipate IT groups merging also expect to spend significantly less time in vendors and internal meetings</a:t>
            </a:r>
          </a:p>
        </p:txBody>
      </p:sp>
      <p:sp>
        <p:nvSpPr>
          <p:cNvPr id="16" name="TextBox 15"/>
          <p:cNvSpPr txBox="1"/>
          <p:nvPr/>
        </p:nvSpPr>
        <p:spPr>
          <a:xfrm>
            <a:off x="304800" y="5867401"/>
            <a:ext cx="3124200" cy="505873"/>
          </a:xfrm>
          <a:prstGeom prst="rect">
            <a:avLst/>
          </a:prstGeom>
          <a:noFill/>
        </p:spPr>
        <p:txBody>
          <a:bodyPr wrap="square" lIns="91440" rtlCol="0" anchor="b" anchorCtr="0">
            <a:noAutofit/>
          </a:bodyPr>
          <a:lstStyle/>
          <a:p>
            <a:pPr>
              <a:lnSpc>
                <a:spcPct val="90000"/>
              </a:lnSpc>
              <a:buClr>
                <a:schemeClr val="tx2"/>
              </a:buClr>
            </a:pPr>
            <a:r>
              <a:rPr lang="en-US" sz="1000" dirty="0" smtClean="0"/>
              <a:t>N=301
Base = All Respondents
Source: IDC Converged Systems Survey, August, 2014</a:t>
            </a:r>
          </a:p>
        </p:txBody>
      </p:sp>
    </p:spTree>
    <p:extLst>
      <p:ext uri="{BB962C8B-B14F-4D97-AF65-F5344CB8AC3E}">
        <p14:creationId xmlns:p14="http://schemas.microsoft.com/office/powerpoint/2010/main" val="87051960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9"/>
          <p:cNvGrpSpPr/>
          <p:nvPr/>
        </p:nvGrpSpPr>
        <p:grpSpPr>
          <a:xfrm>
            <a:off x="0" y="1233928"/>
            <a:ext cx="8799230" cy="3096344"/>
            <a:chOff x="0" y="1124744"/>
            <a:chExt cx="8799230" cy="3096344"/>
          </a:xfrm>
        </p:grpSpPr>
        <p:sp>
          <p:nvSpPr>
            <p:cNvPr id="42" name="Oval 41"/>
            <p:cNvSpPr/>
            <p:nvPr/>
          </p:nvSpPr>
          <p:spPr>
            <a:xfrm rot="1438537">
              <a:off x="2292579" y="3093955"/>
              <a:ext cx="243220" cy="453132"/>
            </a:xfrm>
            <a:prstGeom prst="ellipse">
              <a:avLst/>
            </a:prstGeom>
            <a:gradFill flip="none" rotWithShape="1">
              <a:gsLst>
                <a:gs pos="32000">
                  <a:schemeClr val="tx1"/>
                </a:gs>
                <a:gs pos="100000">
                  <a:schemeClr val="bg1">
                    <a:lumMod val="75000"/>
                    <a:alpha val="0"/>
                  </a:schemeClr>
                </a:gs>
              </a:gsLst>
              <a:path path="shape">
                <a:fillToRect l="50000" t="50000" r="50000" b="50000"/>
              </a:path>
              <a:tileRect/>
            </a:gra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3" name="Oval 42"/>
            <p:cNvSpPr/>
            <p:nvPr/>
          </p:nvSpPr>
          <p:spPr>
            <a:xfrm>
              <a:off x="0" y="3717032"/>
              <a:ext cx="3779912" cy="504056"/>
            </a:xfrm>
            <a:prstGeom prst="ellipse">
              <a:avLst/>
            </a:prstGeom>
            <a:gradFill flip="none" rotWithShape="1">
              <a:gsLst>
                <a:gs pos="0">
                  <a:schemeClr val="tx1"/>
                </a:gs>
                <a:gs pos="100000">
                  <a:schemeClr val="bg1">
                    <a:lumMod val="75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4" name="Rectangle 43"/>
            <p:cNvSpPr/>
            <p:nvPr/>
          </p:nvSpPr>
          <p:spPr>
            <a:xfrm>
              <a:off x="0" y="1124744"/>
              <a:ext cx="8799230" cy="2376264"/>
            </a:xfrm>
            <a:prstGeom prst="rect">
              <a:avLst/>
            </a:prstGeom>
            <a:gradFill flip="none" rotWithShape="1">
              <a:gsLst>
                <a:gs pos="21000">
                  <a:schemeClr val="bg1">
                    <a:alpha val="31000"/>
                  </a:schemeClr>
                </a:gs>
                <a:gs pos="65000">
                  <a:schemeClr val="bg1">
                    <a:lumMod val="75000"/>
                    <a:alpha val="28000"/>
                  </a:schemeClr>
                </a:gs>
                <a:gs pos="87000">
                  <a:schemeClr val="bg1">
                    <a:lumMod val="95000"/>
                    <a:alpha val="28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nvGrpSpPr>
            <p:cNvPr id="3" name="Group 4"/>
            <p:cNvGrpSpPr/>
            <p:nvPr/>
          </p:nvGrpSpPr>
          <p:grpSpPr>
            <a:xfrm>
              <a:off x="571590" y="1470420"/>
              <a:ext cx="2520280" cy="2540389"/>
              <a:chOff x="6516216" y="2132856"/>
              <a:chExt cx="2143140" cy="2160240"/>
            </a:xfrm>
          </p:grpSpPr>
          <p:sp>
            <p:nvSpPr>
              <p:cNvPr id="46" name="Oval 5"/>
              <p:cNvSpPr/>
              <p:nvPr/>
            </p:nvSpPr>
            <p:spPr>
              <a:xfrm>
                <a:off x="6516216" y="2149956"/>
                <a:ext cx="2143140" cy="2143140"/>
              </a:xfrm>
              <a:prstGeom prst="ellipse">
                <a:avLst/>
              </a:prstGeom>
              <a:gradFill flip="none" rotWithShape="1">
                <a:gsLst>
                  <a:gs pos="32000">
                    <a:schemeClr val="bg1">
                      <a:lumMod val="75000"/>
                    </a:schemeClr>
                  </a:gs>
                  <a:gs pos="51000">
                    <a:schemeClr val="tx1">
                      <a:lumMod val="50000"/>
                      <a:lumOff val="50000"/>
                    </a:schemeClr>
                  </a:gs>
                  <a:gs pos="82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7" name="Oval 46"/>
              <p:cNvSpPr/>
              <p:nvPr/>
            </p:nvSpPr>
            <p:spPr>
              <a:xfrm rot="1666358">
                <a:off x="6516216" y="2132856"/>
                <a:ext cx="1087570" cy="1320378"/>
              </a:xfrm>
              <a:prstGeom prst="ellipse">
                <a:avLst/>
              </a:prstGeom>
              <a:gradFill flip="none" rotWithShape="1">
                <a:gsLst>
                  <a:gs pos="0">
                    <a:schemeClr val="bg1">
                      <a:alpha val="81000"/>
                    </a:schemeClr>
                  </a:gs>
                  <a:gs pos="100000">
                    <a:schemeClr val="tx1">
                      <a:lumMod val="50000"/>
                      <a:lumOff val="50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nvGrpSpPr>
              <p:cNvPr id="5" name="Group 52"/>
              <p:cNvGrpSpPr/>
              <p:nvPr/>
            </p:nvGrpSpPr>
            <p:grpSpPr>
              <a:xfrm>
                <a:off x="6588224" y="2212796"/>
                <a:ext cx="2054344" cy="2008289"/>
                <a:chOff x="9187891" y="1453287"/>
                <a:chExt cx="5112106" cy="4997501"/>
              </a:xfrm>
              <a:gradFill flip="none" rotWithShape="1">
                <a:gsLst>
                  <a:gs pos="30000">
                    <a:schemeClr val="tx2">
                      <a:lumMod val="40000"/>
                      <a:lumOff val="60000"/>
                    </a:schemeClr>
                  </a:gs>
                  <a:gs pos="55000">
                    <a:schemeClr val="accent1"/>
                  </a:gs>
                  <a:gs pos="75000">
                    <a:schemeClr val="tx2">
                      <a:lumMod val="50000"/>
                    </a:schemeClr>
                  </a:gs>
                </a:gsLst>
                <a:path path="circle">
                  <a:fillToRect l="100000" t="100000"/>
                </a:path>
                <a:tileRect r="-100000" b="-100000"/>
              </a:gradFill>
              <a:effectLst/>
              <a:scene3d>
                <a:camera prst="perspectiveFront"/>
                <a:lightRig rig="soft" dir="t"/>
              </a:scene3d>
            </p:grpSpPr>
            <p:sp>
              <p:nvSpPr>
                <p:cNvPr id="52" name="Freeform 51"/>
                <p:cNvSpPr/>
                <p:nvPr/>
              </p:nvSpPr>
              <p:spPr>
                <a:xfrm>
                  <a:off x="11953037" y="3475939"/>
                  <a:ext cx="1669084" cy="2866339"/>
                </a:xfrm>
                <a:custGeom>
                  <a:avLst/>
                  <a:gdLst>
                    <a:gd name="connsiteX0" fmla="*/ 0 w 1669084"/>
                    <a:gd name="connsiteY0" fmla="*/ 2866339 h 2866339"/>
                    <a:gd name="connsiteX1" fmla="*/ 131673 w 1669084"/>
                    <a:gd name="connsiteY1" fmla="*/ 2844394 h 2866339"/>
                    <a:gd name="connsiteX2" fmla="*/ 234086 w 1669084"/>
                    <a:gd name="connsiteY2" fmla="*/ 2844394 h 2866339"/>
                    <a:gd name="connsiteX3" fmla="*/ 307238 w 1669084"/>
                    <a:gd name="connsiteY3" fmla="*/ 2822448 h 2866339"/>
                    <a:gd name="connsiteX4" fmla="*/ 460857 w 1669084"/>
                    <a:gd name="connsiteY4" fmla="*/ 2727351 h 2866339"/>
                    <a:gd name="connsiteX5" fmla="*/ 526694 w 1669084"/>
                    <a:gd name="connsiteY5" fmla="*/ 2639568 h 2866339"/>
                    <a:gd name="connsiteX6" fmla="*/ 585216 w 1669084"/>
                    <a:gd name="connsiteY6" fmla="*/ 2581047 h 2866339"/>
                    <a:gd name="connsiteX7" fmla="*/ 643737 w 1669084"/>
                    <a:gd name="connsiteY7" fmla="*/ 2544471 h 2866339"/>
                    <a:gd name="connsiteX8" fmla="*/ 643737 w 1669084"/>
                    <a:gd name="connsiteY8" fmla="*/ 2464003 h 2866339"/>
                    <a:gd name="connsiteX9" fmla="*/ 665683 w 1669084"/>
                    <a:gd name="connsiteY9" fmla="*/ 2434743 h 2866339"/>
                    <a:gd name="connsiteX10" fmla="*/ 790041 w 1669084"/>
                    <a:gd name="connsiteY10" fmla="*/ 2339645 h 2866339"/>
                    <a:gd name="connsiteX11" fmla="*/ 863193 w 1669084"/>
                    <a:gd name="connsiteY11" fmla="*/ 2266493 h 2866339"/>
                    <a:gd name="connsiteX12" fmla="*/ 877824 w 1669084"/>
                    <a:gd name="connsiteY12" fmla="*/ 2134819 h 2866339"/>
                    <a:gd name="connsiteX13" fmla="*/ 870509 w 1669084"/>
                    <a:gd name="connsiteY13" fmla="*/ 2025091 h 2866339"/>
                    <a:gd name="connsiteX14" fmla="*/ 892454 w 1669084"/>
                    <a:gd name="connsiteY14" fmla="*/ 1959255 h 2866339"/>
                    <a:gd name="connsiteX15" fmla="*/ 929030 w 1669084"/>
                    <a:gd name="connsiteY15" fmla="*/ 1878787 h 2866339"/>
                    <a:gd name="connsiteX16" fmla="*/ 1016813 w 1669084"/>
                    <a:gd name="connsiteY16" fmla="*/ 1761744 h 2866339"/>
                    <a:gd name="connsiteX17" fmla="*/ 1111910 w 1669084"/>
                    <a:gd name="connsiteY17" fmla="*/ 1615440 h 2866339"/>
                    <a:gd name="connsiteX18" fmla="*/ 1192377 w 1669084"/>
                    <a:gd name="connsiteY18" fmla="*/ 1534973 h 2866339"/>
                    <a:gd name="connsiteX19" fmla="*/ 1265529 w 1669084"/>
                    <a:gd name="connsiteY19" fmla="*/ 1425245 h 2866339"/>
                    <a:gd name="connsiteX20" fmla="*/ 1338681 w 1669084"/>
                    <a:gd name="connsiteY20" fmla="*/ 1264311 h 2866339"/>
                    <a:gd name="connsiteX21" fmla="*/ 1367942 w 1669084"/>
                    <a:gd name="connsiteY21" fmla="*/ 1198474 h 2866339"/>
                    <a:gd name="connsiteX22" fmla="*/ 1353312 w 1669084"/>
                    <a:gd name="connsiteY22" fmla="*/ 1154583 h 2866339"/>
                    <a:gd name="connsiteX23" fmla="*/ 1316736 w 1669084"/>
                    <a:gd name="connsiteY23" fmla="*/ 1103376 h 2866339"/>
                    <a:gd name="connsiteX24" fmla="*/ 1353312 w 1669084"/>
                    <a:gd name="connsiteY24" fmla="*/ 1052170 h 2866339"/>
                    <a:gd name="connsiteX25" fmla="*/ 1477670 w 1669084"/>
                    <a:gd name="connsiteY25" fmla="*/ 935127 h 2866339"/>
                    <a:gd name="connsiteX26" fmla="*/ 1587398 w 1669084"/>
                    <a:gd name="connsiteY26" fmla="*/ 810768 h 2866339"/>
                    <a:gd name="connsiteX27" fmla="*/ 1616659 w 1669084"/>
                    <a:gd name="connsiteY27" fmla="*/ 642519 h 2866339"/>
                    <a:gd name="connsiteX28" fmla="*/ 1623974 w 1669084"/>
                    <a:gd name="connsiteY28" fmla="*/ 591312 h 2866339"/>
                    <a:gd name="connsiteX29" fmla="*/ 1623974 w 1669084"/>
                    <a:gd name="connsiteY29" fmla="*/ 562051 h 2866339"/>
                    <a:gd name="connsiteX30" fmla="*/ 1353312 w 1669084"/>
                    <a:gd name="connsiteY30" fmla="*/ 291389 h 2866339"/>
                    <a:gd name="connsiteX31" fmla="*/ 1126541 w 1669084"/>
                    <a:gd name="connsiteY31" fmla="*/ 254813 h 2866339"/>
                    <a:gd name="connsiteX32" fmla="*/ 841248 w 1669084"/>
                    <a:gd name="connsiteY32" fmla="*/ 210922 h 2866339"/>
                    <a:gd name="connsiteX33" fmla="*/ 687629 w 1669084"/>
                    <a:gd name="connsiteY33" fmla="*/ 123139 h 2866339"/>
                    <a:gd name="connsiteX34" fmla="*/ 541325 w 1669084"/>
                    <a:gd name="connsiteY34" fmla="*/ 93879 h 2866339"/>
                    <a:gd name="connsiteX35" fmla="*/ 475488 w 1669084"/>
                    <a:gd name="connsiteY35" fmla="*/ 108509 h 2866339"/>
                    <a:gd name="connsiteX36" fmla="*/ 336499 w 1669084"/>
                    <a:gd name="connsiteY36" fmla="*/ 57303 h 2866339"/>
                    <a:gd name="connsiteX37" fmla="*/ 212141 w 1669084"/>
                    <a:gd name="connsiteY37" fmla="*/ 6096 h 2866339"/>
                    <a:gd name="connsiteX38" fmla="*/ 131673 w 1669084"/>
                    <a:gd name="connsiteY38" fmla="*/ 20727 h 2866339"/>
                    <a:gd name="connsiteX39" fmla="*/ 65837 w 1669084"/>
                    <a:gd name="connsiteY39" fmla="*/ 57303 h 2866339"/>
                    <a:gd name="connsiteX40" fmla="*/ 58521 w 1669084"/>
                    <a:gd name="connsiteY40" fmla="*/ 123139 h 2866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669084" h="2866339">
                      <a:moveTo>
                        <a:pt x="0" y="2866339"/>
                      </a:moveTo>
                      <a:cubicBezTo>
                        <a:pt x="46329" y="2857195"/>
                        <a:pt x="92659" y="2848052"/>
                        <a:pt x="131673" y="2844394"/>
                      </a:cubicBezTo>
                      <a:cubicBezTo>
                        <a:pt x="170687" y="2840737"/>
                        <a:pt x="204825" y="2848052"/>
                        <a:pt x="234086" y="2844394"/>
                      </a:cubicBezTo>
                      <a:cubicBezTo>
                        <a:pt x="263347" y="2840736"/>
                        <a:pt x="269443" y="2841955"/>
                        <a:pt x="307238" y="2822448"/>
                      </a:cubicBezTo>
                      <a:cubicBezTo>
                        <a:pt x="345033" y="2802941"/>
                        <a:pt x="424281" y="2757831"/>
                        <a:pt x="460857" y="2727351"/>
                      </a:cubicBezTo>
                      <a:cubicBezTo>
                        <a:pt x="497433" y="2696871"/>
                        <a:pt x="505968" y="2663952"/>
                        <a:pt x="526694" y="2639568"/>
                      </a:cubicBezTo>
                      <a:cubicBezTo>
                        <a:pt x="547420" y="2615184"/>
                        <a:pt x="565709" y="2596897"/>
                        <a:pt x="585216" y="2581047"/>
                      </a:cubicBezTo>
                      <a:cubicBezTo>
                        <a:pt x="604723" y="2565198"/>
                        <a:pt x="633984" y="2563978"/>
                        <a:pt x="643737" y="2544471"/>
                      </a:cubicBezTo>
                      <a:cubicBezTo>
                        <a:pt x="653491" y="2524964"/>
                        <a:pt x="640079" y="2482291"/>
                        <a:pt x="643737" y="2464003"/>
                      </a:cubicBezTo>
                      <a:cubicBezTo>
                        <a:pt x="647395" y="2445715"/>
                        <a:pt x="641299" y="2455469"/>
                        <a:pt x="665683" y="2434743"/>
                      </a:cubicBezTo>
                      <a:cubicBezTo>
                        <a:pt x="690067" y="2414017"/>
                        <a:pt x="757123" y="2367687"/>
                        <a:pt x="790041" y="2339645"/>
                      </a:cubicBezTo>
                      <a:cubicBezTo>
                        <a:pt x="822959" y="2311603"/>
                        <a:pt x="848563" y="2300631"/>
                        <a:pt x="863193" y="2266493"/>
                      </a:cubicBezTo>
                      <a:cubicBezTo>
                        <a:pt x="877824" y="2232355"/>
                        <a:pt x="876605" y="2175053"/>
                        <a:pt x="877824" y="2134819"/>
                      </a:cubicBezTo>
                      <a:cubicBezTo>
                        <a:pt x="879043" y="2094585"/>
                        <a:pt x="868071" y="2054352"/>
                        <a:pt x="870509" y="2025091"/>
                      </a:cubicBezTo>
                      <a:cubicBezTo>
                        <a:pt x="872947" y="1995830"/>
                        <a:pt x="882701" y="1983639"/>
                        <a:pt x="892454" y="1959255"/>
                      </a:cubicBezTo>
                      <a:cubicBezTo>
                        <a:pt x="902207" y="1934871"/>
                        <a:pt x="908303" y="1911706"/>
                        <a:pt x="929030" y="1878787"/>
                      </a:cubicBezTo>
                      <a:cubicBezTo>
                        <a:pt x="949757" y="1845868"/>
                        <a:pt x="986333" y="1805635"/>
                        <a:pt x="1016813" y="1761744"/>
                      </a:cubicBezTo>
                      <a:cubicBezTo>
                        <a:pt x="1047293" y="1717853"/>
                        <a:pt x="1082649" y="1653235"/>
                        <a:pt x="1111910" y="1615440"/>
                      </a:cubicBezTo>
                      <a:cubicBezTo>
                        <a:pt x="1141171" y="1577645"/>
                        <a:pt x="1166774" y="1566672"/>
                        <a:pt x="1192377" y="1534973"/>
                      </a:cubicBezTo>
                      <a:cubicBezTo>
                        <a:pt x="1217980" y="1503274"/>
                        <a:pt x="1241145" y="1470355"/>
                        <a:pt x="1265529" y="1425245"/>
                      </a:cubicBezTo>
                      <a:cubicBezTo>
                        <a:pt x="1289913" y="1380135"/>
                        <a:pt x="1321612" y="1302106"/>
                        <a:pt x="1338681" y="1264311"/>
                      </a:cubicBezTo>
                      <a:cubicBezTo>
                        <a:pt x="1355750" y="1226516"/>
                        <a:pt x="1365503" y="1216762"/>
                        <a:pt x="1367942" y="1198474"/>
                      </a:cubicBezTo>
                      <a:cubicBezTo>
                        <a:pt x="1370381" y="1180186"/>
                        <a:pt x="1361846" y="1170433"/>
                        <a:pt x="1353312" y="1154583"/>
                      </a:cubicBezTo>
                      <a:cubicBezTo>
                        <a:pt x="1344778" y="1138733"/>
                        <a:pt x="1316736" y="1120445"/>
                        <a:pt x="1316736" y="1103376"/>
                      </a:cubicBezTo>
                      <a:cubicBezTo>
                        <a:pt x="1316736" y="1086307"/>
                        <a:pt x="1326490" y="1080212"/>
                        <a:pt x="1353312" y="1052170"/>
                      </a:cubicBezTo>
                      <a:cubicBezTo>
                        <a:pt x="1380134" y="1024128"/>
                        <a:pt x="1438656" y="975361"/>
                        <a:pt x="1477670" y="935127"/>
                      </a:cubicBezTo>
                      <a:cubicBezTo>
                        <a:pt x="1516684" y="894893"/>
                        <a:pt x="1564233" y="859536"/>
                        <a:pt x="1587398" y="810768"/>
                      </a:cubicBezTo>
                      <a:cubicBezTo>
                        <a:pt x="1610563" y="762000"/>
                        <a:pt x="1610563" y="679095"/>
                        <a:pt x="1616659" y="642519"/>
                      </a:cubicBezTo>
                      <a:cubicBezTo>
                        <a:pt x="1622755" y="605943"/>
                        <a:pt x="1622755" y="604723"/>
                        <a:pt x="1623974" y="591312"/>
                      </a:cubicBezTo>
                      <a:cubicBezTo>
                        <a:pt x="1625193" y="577901"/>
                        <a:pt x="1669084" y="612038"/>
                        <a:pt x="1623974" y="562051"/>
                      </a:cubicBezTo>
                      <a:cubicBezTo>
                        <a:pt x="1578864" y="512064"/>
                        <a:pt x="1436217" y="342595"/>
                        <a:pt x="1353312" y="291389"/>
                      </a:cubicBezTo>
                      <a:cubicBezTo>
                        <a:pt x="1270407" y="240183"/>
                        <a:pt x="1126541" y="254813"/>
                        <a:pt x="1126541" y="254813"/>
                      </a:cubicBezTo>
                      <a:cubicBezTo>
                        <a:pt x="1041197" y="241402"/>
                        <a:pt x="914400" y="232868"/>
                        <a:pt x="841248" y="210922"/>
                      </a:cubicBezTo>
                      <a:cubicBezTo>
                        <a:pt x="768096" y="188976"/>
                        <a:pt x="737616" y="142646"/>
                        <a:pt x="687629" y="123139"/>
                      </a:cubicBezTo>
                      <a:cubicBezTo>
                        <a:pt x="637642" y="103632"/>
                        <a:pt x="576682" y="96317"/>
                        <a:pt x="541325" y="93879"/>
                      </a:cubicBezTo>
                      <a:cubicBezTo>
                        <a:pt x="505968" y="91441"/>
                        <a:pt x="509626" y="114605"/>
                        <a:pt x="475488" y="108509"/>
                      </a:cubicBezTo>
                      <a:cubicBezTo>
                        <a:pt x="441350" y="102413"/>
                        <a:pt x="380390" y="74372"/>
                        <a:pt x="336499" y="57303"/>
                      </a:cubicBezTo>
                      <a:cubicBezTo>
                        <a:pt x="292608" y="40234"/>
                        <a:pt x="246279" y="12192"/>
                        <a:pt x="212141" y="6096"/>
                      </a:cubicBezTo>
                      <a:cubicBezTo>
                        <a:pt x="178003" y="0"/>
                        <a:pt x="156057" y="12193"/>
                        <a:pt x="131673" y="20727"/>
                      </a:cubicBezTo>
                      <a:cubicBezTo>
                        <a:pt x="107289" y="29261"/>
                        <a:pt x="78029" y="40234"/>
                        <a:pt x="65837" y="57303"/>
                      </a:cubicBezTo>
                      <a:cubicBezTo>
                        <a:pt x="53645" y="74372"/>
                        <a:pt x="60960" y="109728"/>
                        <a:pt x="58521" y="123139"/>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53" name="Freeform 52"/>
                <p:cNvSpPr/>
                <p:nvPr/>
              </p:nvSpPr>
              <p:spPr>
                <a:xfrm>
                  <a:off x="10493654" y="3257702"/>
                  <a:ext cx="1789786" cy="3193086"/>
                </a:xfrm>
                <a:custGeom>
                  <a:avLst/>
                  <a:gdLst>
                    <a:gd name="connsiteX0" fmla="*/ 1517904 w 1789786"/>
                    <a:gd name="connsiteY0" fmla="*/ 363322 h 3193086"/>
                    <a:gd name="connsiteX1" fmla="*/ 1459383 w 1789786"/>
                    <a:gd name="connsiteY1" fmla="*/ 304800 h 3193086"/>
                    <a:gd name="connsiteX2" fmla="*/ 1430122 w 1789786"/>
                    <a:gd name="connsiteY2" fmla="*/ 253594 h 3193086"/>
                    <a:gd name="connsiteX3" fmla="*/ 1386231 w 1789786"/>
                    <a:gd name="connsiteY3" fmla="*/ 224333 h 3193086"/>
                    <a:gd name="connsiteX4" fmla="*/ 1298448 w 1789786"/>
                    <a:gd name="connsiteY4" fmla="*/ 224333 h 3193086"/>
                    <a:gd name="connsiteX5" fmla="*/ 1269188 w 1789786"/>
                    <a:gd name="connsiteY5" fmla="*/ 202388 h 3193086"/>
                    <a:gd name="connsiteX6" fmla="*/ 1276503 w 1789786"/>
                    <a:gd name="connsiteY6" fmla="*/ 143866 h 3193086"/>
                    <a:gd name="connsiteX7" fmla="*/ 1276503 w 1789786"/>
                    <a:gd name="connsiteY7" fmla="*/ 41453 h 3193086"/>
                    <a:gd name="connsiteX8" fmla="*/ 1247242 w 1789786"/>
                    <a:gd name="connsiteY8" fmla="*/ 26823 h 3193086"/>
                    <a:gd name="connsiteX9" fmla="*/ 1130199 w 1789786"/>
                    <a:gd name="connsiteY9" fmla="*/ 12192 h 3193086"/>
                    <a:gd name="connsiteX10" fmla="*/ 1020471 w 1789786"/>
                    <a:gd name="connsiteY10" fmla="*/ 12192 h 3193086"/>
                    <a:gd name="connsiteX11" fmla="*/ 918058 w 1789786"/>
                    <a:gd name="connsiteY11" fmla="*/ 85344 h 3193086"/>
                    <a:gd name="connsiteX12" fmla="*/ 815645 w 1789786"/>
                    <a:gd name="connsiteY12" fmla="*/ 143866 h 3193086"/>
                    <a:gd name="connsiteX13" fmla="*/ 749808 w 1789786"/>
                    <a:gd name="connsiteY13" fmla="*/ 173127 h 3193086"/>
                    <a:gd name="connsiteX14" fmla="*/ 691287 w 1789786"/>
                    <a:gd name="connsiteY14" fmla="*/ 129236 h 3193086"/>
                    <a:gd name="connsiteX15" fmla="*/ 603504 w 1789786"/>
                    <a:gd name="connsiteY15" fmla="*/ 107290 h 3193086"/>
                    <a:gd name="connsiteX16" fmla="*/ 442570 w 1789786"/>
                    <a:gd name="connsiteY16" fmla="*/ 173127 h 3193086"/>
                    <a:gd name="connsiteX17" fmla="*/ 391364 w 1789786"/>
                    <a:gd name="connsiteY17" fmla="*/ 224333 h 3193086"/>
                    <a:gd name="connsiteX18" fmla="*/ 245060 w 1789786"/>
                    <a:gd name="connsiteY18" fmla="*/ 268224 h 3193086"/>
                    <a:gd name="connsiteX19" fmla="*/ 230429 w 1789786"/>
                    <a:gd name="connsiteY19" fmla="*/ 356007 h 3193086"/>
                    <a:gd name="connsiteX20" fmla="*/ 245060 w 1789786"/>
                    <a:gd name="connsiteY20" fmla="*/ 494996 h 3193086"/>
                    <a:gd name="connsiteX21" fmla="*/ 106071 w 1789786"/>
                    <a:gd name="connsiteY21" fmla="*/ 597408 h 3193086"/>
                    <a:gd name="connsiteX22" fmla="*/ 76810 w 1789786"/>
                    <a:gd name="connsiteY22" fmla="*/ 685191 h 3193086"/>
                    <a:gd name="connsiteX23" fmla="*/ 40234 w 1789786"/>
                    <a:gd name="connsiteY23" fmla="*/ 787604 h 3193086"/>
                    <a:gd name="connsiteX24" fmla="*/ 32919 w 1789786"/>
                    <a:gd name="connsiteY24" fmla="*/ 904647 h 3193086"/>
                    <a:gd name="connsiteX25" fmla="*/ 3658 w 1789786"/>
                    <a:gd name="connsiteY25" fmla="*/ 948538 h 3193086"/>
                    <a:gd name="connsiteX26" fmla="*/ 10973 w 1789786"/>
                    <a:gd name="connsiteY26" fmla="*/ 1007060 h 3193086"/>
                    <a:gd name="connsiteX27" fmla="*/ 18288 w 1789786"/>
                    <a:gd name="connsiteY27" fmla="*/ 1094842 h 3193086"/>
                    <a:gd name="connsiteX28" fmla="*/ 3658 w 1789786"/>
                    <a:gd name="connsiteY28" fmla="*/ 1248461 h 3193086"/>
                    <a:gd name="connsiteX29" fmla="*/ 10973 w 1789786"/>
                    <a:gd name="connsiteY29" fmla="*/ 1394765 h 3193086"/>
                    <a:gd name="connsiteX30" fmla="*/ 40234 w 1789786"/>
                    <a:gd name="connsiteY30" fmla="*/ 1467917 h 3193086"/>
                    <a:gd name="connsiteX31" fmla="*/ 47549 w 1789786"/>
                    <a:gd name="connsiteY31" fmla="*/ 1519124 h 3193086"/>
                    <a:gd name="connsiteX32" fmla="*/ 142647 w 1789786"/>
                    <a:gd name="connsiteY32" fmla="*/ 1592276 h 3193086"/>
                    <a:gd name="connsiteX33" fmla="*/ 223114 w 1789786"/>
                    <a:gd name="connsiteY33" fmla="*/ 1665428 h 3193086"/>
                    <a:gd name="connsiteX34" fmla="*/ 318212 w 1789786"/>
                    <a:gd name="connsiteY34" fmla="*/ 1789786 h 3193086"/>
                    <a:gd name="connsiteX35" fmla="*/ 384048 w 1789786"/>
                    <a:gd name="connsiteY35" fmla="*/ 1848308 h 3193086"/>
                    <a:gd name="connsiteX36" fmla="*/ 464516 w 1789786"/>
                    <a:gd name="connsiteY36" fmla="*/ 1899514 h 3193086"/>
                    <a:gd name="connsiteX37" fmla="*/ 530352 w 1789786"/>
                    <a:gd name="connsiteY37" fmla="*/ 1884884 h 3193086"/>
                    <a:gd name="connsiteX38" fmla="*/ 610820 w 1789786"/>
                    <a:gd name="connsiteY38" fmla="*/ 1870253 h 3193086"/>
                    <a:gd name="connsiteX39" fmla="*/ 669341 w 1789786"/>
                    <a:gd name="connsiteY39" fmla="*/ 1877568 h 3193086"/>
                    <a:gd name="connsiteX40" fmla="*/ 735178 w 1789786"/>
                    <a:gd name="connsiteY40" fmla="*/ 1862938 h 3193086"/>
                    <a:gd name="connsiteX41" fmla="*/ 837591 w 1789786"/>
                    <a:gd name="connsiteY41" fmla="*/ 1826362 h 3193086"/>
                    <a:gd name="connsiteX42" fmla="*/ 910743 w 1789786"/>
                    <a:gd name="connsiteY42" fmla="*/ 1833677 h 3193086"/>
                    <a:gd name="connsiteX43" fmla="*/ 932688 w 1789786"/>
                    <a:gd name="connsiteY43" fmla="*/ 1870253 h 3193086"/>
                    <a:gd name="connsiteX44" fmla="*/ 991210 w 1789786"/>
                    <a:gd name="connsiteY44" fmla="*/ 1899514 h 3193086"/>
                    <a:gd name="connsiteX45" fmla="*/ 1020471 w 1789786"/>
                    <a:gd name="connsiteY45" fmla="*/ 1877568 h 3193086"/>
                    <a:gd name="connsiteX46" fmla="*/ 1086308 w 1789786"/>
                    <a:gd name="connsiteY46" fmla="*/ 1906829 h 3193086"/>
                    <a:gd name="connsiteX47" fmla="*/ 1093623 w 1789786"/>
                    <a:gd name="connsiteY47" fmla="*/ 1943405 h 3193086"/>
                    <a:gd name="connsiteX48" fmla="*/ 1078992 w 1789786"/>
                    <a:gd name="connsiteY48" fmla="*/ 1979981 h 3193086"/>
                    <a:gd name="connsiteX49" fmla="*/ 1093623 w 1789786"/>
                    <a:gd name="connsiteY49" fmla="*/ 2023872 h 3193086"/>
                    <a:gd name="connsiteX50" fmla="*/ 1086308 w 1789786"/>
                    <a:gd name="connsiteY50" fmla="*/ 2118970 h 3193086"/>
                    <a:gd name="connsiteX51" fmla="*/ 1122884 w 1789786"/>
                    <a:gd name="connsiteY51" fmla="*/ 2192122 h 3193086"/>
                    <a:gd name="connsiteX52" fmla="*/ 1181405 w 1789786"/>
                    <a:gd name="connsiteY52" fmla="*/ 2236013 h 3193086"/>
                    <a:gd name="connsiteX53" fmla="*/ 1225296 w 1789786"/>
                    <a:gd name="connsiteY53" fmla="*/ 2272589 h 3193086"/>
                    <a:gd name="connsiteX54" fmla="*/ 1225296 w 1789786"/>
                    <a:gd name="connsiteY54" fmla="*/ 2301850 h 3193086"/>
                    <a:gd name="connsiteX55" fmla="*/ 1239927 w 1789786"/>
                    <a:gd name="connsiteY55" fmla="*/ 2353056 h 3193086"/>
                    <a:gd name="connsiteX56" fmla="*/ 1239927 w 1789786"/>
                    <a:gd name="connsiteY56" fmla="*/ 2433524 h 3193086"/>
                    <a:gd name="connsiteX57" fmla="*/ 1203351 w 1789786"/>
                    <a:gd name="connsiteY57" fmla="*/ 2492045 h 3193086"/>
                    <a:gd name="connsiteX58" fmla="*/ 1210666 w 1789786"/>
                    <a:gd name="connsiteY58" fmla="*/ 2535936 h 3193086"/>
                    <a:gd name="connsiteX59" fmla="*/ 1174090 w 1789786"/>
                    <a:gd name="connsiteY59" fmla="*/ 2587143 h 3193086"/>
                    <a:gd name="connsiteX60" fmla="*/ 1174090 w 1789786"/>
                    <a:gd name="connsiteY60" fmla="*/ 2645664 h 3193086"/>
                    <a:gd name="connsiteX61" fmla="*/ 1203351 w 1789786"/>
                    <a:gd name="connsiteY61" fmla="*/ 2696871 h 3193086"/>
                    <a:gd name="connsiteX62" fmla="*/ 1203351 w 1789786"/>
                    <a:gd name="connsiteY62" fmla="*/ 2748077 h 3193086"/>
                    <a:gd name="connsiteX63" fmla="*/ 1247242 w 1789786"/>
                    <a:gd name="connsiteY63" fmla="*/ 2784653 h 3193086"/>
                    <a:gd name="connsiteX64" fmla="*/ 1291133 w 1789786"/>
                    <a:gd name="connsiteY64" fmla="*/ 2821229 h 3193086"/>
                    <a:gd name="connsiteX65" fmla="*/ 1298448 w 1789786"/>
                    <a:gd name="connsiteY65" fmla="*/ 2879751 h 3193086"/>
                    <a:gd name="connsiteX66" fmla="*/ 1327709 w 1789786"/>
                    <a:gd name="connsiteY66" fmla="*/ 2960218 h 3193086"/>
                    <a:gd name="connsiteX67" fmla="*/ 1364285 w 1789786"/>
                    <a:gd name="connsiteY67" fmla="*/ 2982164 h 3193086"/>
                    <a:gd name="connsiteX68" fmla="*/ 1386231 w 1789786"/>
                    <a:gd name="connsiteY68" fmla="*/ 3040685 h 3193086"/>
                    <a:gd name="connsiteX69" fmla="*/ 1415492 w 1789786"/>
                    <a:gd name="connsiteY69" fmla="*/ 3062631 h 3193086"/>
                    <a:gd name="connsiteX70" fmla="*/ 1452068 w 1789786"/>
                    <a:gd name="connsiteY70" fmla="*/ 3062631 h 3193086"/>
                    <a:gd name="connsiteX71" fmla="*/ 1510589 w 1789786"/>
                    <a:gd name="connsiteY71" fmla="*/ 3062631 h 3193086"/>
                    <a:gd name="connsiteX72" fmla="*/ 1722730 w 1789786"/>
                    <a:gd name="connsiteY72" fmla="*/ 2279904 h 3193086"/>
                    <a:gd name="connsiteX73" fmla="*/ 1788567 w 1789786"/>
                    <a:gd name="connsiteY73" fmla="*/ 1138733 h 3193086"/>
                    <a:gd name="connsiteX74" fmla="*/ 1730045 w 1789786"/>
                    <a:gd name="connsiteY74" fmla="*/ 502311 h 3193086"/>
                    <a:gd name="connsiteX75" fmla="*/ 1517904 w 1789786"/>
                    <a:gd name="connsiteY75" fmla="*/ 363322 h 3193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789786" h="3193086">
                      <a:moveTo>
                        <a:pt x="1517904" y="363322"/>
                      </a:moveTo>
                      <a:cubicBezTo>
                        <a:pt x="1472794" y="330404"/>
                        <a:pt x="1474013" y="323088"/>
                        <a:pt x="1459383" y="304800"/>
                      </a:cubicBezTo>
                      <a:cubicBezTo>
                        <a:pt x="1444753" y="286512"/>
                        <a:pt x="1442314" y="267005"/>
                        <a:pt x="1430122" y="253594"/>
                      </a:cubicBezTo>
                      <a:cubicBezTo>
                        <a:pt x="1417930" y="240183"/>
                        <a:pt x="1408177" y="229210"/>
                        <a:pt x="1386231" y="224333"/>
                      </a:cubicBezTo>
                      <a:cubicBezTo>
                        <a:pt x="1364285" y="219456"/>
                        <a:pt x="1317955" y="227991"/>
                        <a:pt x="1298448" y="224333"/>
                      </a:cubicBezTo>
                      <a:cubicBezTo>
                        <a:pt x="1278941" y="220676"/>
                        <a:pt x="1272845" y="215799"/>
                        <a:pt x="1269188" y="202388"/>
                      </a:cubicBezTo>
                      <a:cubicBezTo>
                        <a:pt x="1265531" y="188977"/>
                        <a:pt x="1275284" y="170688"/>
                        <a:pt x="1276503" y="143866"/>
                      </a:cubicBezTo>
                      <a:cubicBezTo>
                        <a:pt x="1277722" y="117044"/>
                        <a:pt x="1281380" y="60960"/>
                        <a:pt x="1276503" y="41453"/>
                      </a:cubicBezTo>
                      <a:cubicBezTo>
                        <a:pt x="1271626" y="21946"/>
                        <a:pt x="1271626" y="31700"/>
                        <a:pt x="1247242" y="26823"/>
                      </a:cubicBezTo>
                      <a:cubicBezTo>
                        <a:pt x="1222858" y="21946"/>
                        <a:pt x="1167994" y="14630"/>
                        <a:pt x="1130199" y="12192"/>
                      </a:cubicBezTo>
                      <a:cubicBezTo>
                        <a:pt x="1092404" y="9754"/>
                        <a:pt x="1055828" y="0"/>
                        <a:pt x="1020471" y="12192"/>
                      </a:cubicBezTo>
                      <a:cubicBezTo>
                        <a:pt x="985114" y="24384"/>
                        <a:pt x="952196" y="63398"/>
                        <a:pt x="918058" y="85344"/>
                      </a:cubicBezTo>
                      <a:cubicBezTo>
                        <a:pt x="883920" y="107290"/>
                        <a:pt x="843687" y="129236"/>
                        <a:pt x="815645" y="143866"/>
                      </a:cubicBezTo>
                      <a:cubicBezTo>
                        <a:pt x="787603" y="158496"/>
                        <a:pt x="770534" y="175565"/>
                        <a:pt x="749808" y="173127"/>
                      </a:cubicBezTo>
                      <a:cubicBezTo>
                        <a:pt x="729082" y="170689"/>
                        <a:pt x="715671" y="140209"/>
                        <a:pt x="691287" y="129236"/>
                      </a:cubicBezTo>
                      <a:cubicBezTo>
                        <a:pt x="666903" y="118263"/>
                        <a:pt x="644957" y="99975"/>
                        <a:pt x="603504" y="107290"/>
                      </a:cubicBezTo>
                      <a:cubicBezTo>
                        <a:pt x="562051" y="114605"/>
                        <a:pt x="477927" y="153620"/>
                        <a:pt x="442570" y="173127"/>
                      </a:cubicBezTo>
                      <a:cubicBezTo>
                        <a:pt x="407213" y="192634"/>
                        <a:pt x="424282" y="208484"/>
                        <a:pt x="391364" y="224333"/>
                      </a:cubicBezTo>
                      <a:cubicBezTo>
                        <a:pt x="358446" y="240182"/>
                        <a:pt x="271883" y="246278"/>
                        <a:pt x="245060" y="268224"/>
                      </a:cubicBezTo>
                      <a:cubicBezTo>
                        <a:pt x="218238" y="290170"/>
                        <a:pt x="230429" y="318212"/>
                        <a:pt x="230429" y="356007"/>
                      </a:cubicBezTo>
                      <a:cubicBezTo>
                        <a:pt x="230429" y="393802"/>
                        <a:pt x="265786" y="454763"/>
                        <a:pt x="245060" y="494996"/>
                      </a:cubicBezTo>
                      <a:cubicBezTo>
                        <a:pt x="224334" y="535229"/>
                        <a:pt x="134113" y="565709"/>
                        <a:pt x="106071" y="597408"/>
                      </a:cubicBezTo>
                      <a:cubicBezTo>
                        <a:pt x="78029" y="629107"/>
                        <a:pt x="87783" y="653492"/>
                        <a:pt x="76810" y="685191"/>
                      </a:cubicBezTo>
                      <a:cubicBezTo>
                        <a:pt x="65837" y="716890"/>
                        <a:pt x="47549" y="751028"/>
                        <a:pt x="40234" y="787604"/>
                      </a:cubicBezTo>
                      <a:cubicBezTo>
                        <a:pt x="32919" y="824180"/>
                        <a:pt x="39015" y="877825"/>
                        <a:pt x="32919" y="904647"/>
                      </a:cubicBezTo>
                      <a:cubicBezTo>
                        <a:pt x="26823" y="931469"/>
                        <a:pt x="7316" y="931469"/>
                        <a:pt x="3658" y="948538"/>
                      </a:cubicBezTo>
                      <a:cubicBezTo>
                        <a:pt x="0" y="965607"/>
                        <a:pt x="8535" y="982676"/>
                        <a:pt x="10973" y="1007060"/>
                      </a:cubicBezTo>
                      <a:cubicBezTo>
                        <a:pt x="13411" y="1031444"/>
                        <a:pt x="19507" y="1054609"/>
                        <a:pt x="18288" y="1094842"/>
                      </a:cubicBezTo>
                      <a:cubicBezTo>
                        <a:pt x="17069" y="1135076"/>
                        <a:pt x="4877" y="1198474"/>
                        <a:pt x="3658" y="1248461"/>
                      </a:cubicBezTo>
                      <a:cubicBezTo>
                        <a:pt x="2439" y="1298448"/>
                        <a:pt x="4877" y="1358189"/>
                        <a:pt x="10973" y="1394765"/>
                      </a:cubicBezTo>
                      <a:cubicBezTo>
                        <a:pt x="17069" y="1431341"/>
                        <a:pt x="34138" y="1447190"/>
                        <a:pt x="40234" y="1467917"/>
                      </a:cubicBezTo>
                      <a:cubicBezTo>
                        <a:pt x="46330" y="1488644"/>
                        <a:pt x="30480" y="1498398"/>
                        <a:pt x="47549" y="1519124"/>
                      </a:cubicBezTo>
                      <a:cubicBezTo>
                        <a:pt x="64618" y="1539851"/>
                        <a:pt x="113386" y="1567892"/>
                        <a:pt x="142647" y="1592276"/>
                      </a:cubicBezTo>
                      <a:cubicBezTo>
                        <a:pt x="171908" y="1616660"/>
                        <a:pt x="193853" y="1632510"/>
                        <a:pt x="223114" y="1665428"/>
                      </a:cubicBezTo>
                      <a:cubicBezTo>
                        <a:pt x="252375" y="1698346"/>
                        <a:pt x="291390" y="1759306"/>
                        <a:pt x="318212" y="1789786"/>
                      </a:cubicBezTo>
                      <a:cubicBezTo>
                        <a:pt x="345034" y="1820266"/>
                        <a:pt x="359664" y="1830020"/>
                        <a:pt x="384048" y="1848308"/>
                      </a:cubicBezTo>
                      <a:cubicBezTo>
                        <a:pt x="408432" y="1866596"/>
                        <a:pt x="440132" y="1893418"/>
                        <a:pt x="464516" y="1899514"/>
                      </a:cubicBezTo>
                      <a:cubicBezTo>
                        <a:pt x="488900" y="1905610"/>
                        <a:pt x="505968" y="1889761"/>
                        <a:pt x="530352" y="1884884"/>
                      </a:cubicBezTo>
                      <a:cubicBezTo>
                        <a:pt x="554736" y="1880007"/>
                        <a:pt x="587655" y="1871472"/>
                        <a:pt x="610820" y="1870253"/>
                      </a:cubicBezTo>
                      <a:cubicBezTo>
                        <a:pt x="633985" y="1869034"/>
                        <a:pt x="648615" y="1878787"/>
                        <a:pt x="669341" y="1877568"/>
                      </a:cubicBezTo>
                      <a:cubicBezTo>
                        <a:pt x="690067" y="1876349"/>
                        <a:pt x="707136" y="1871472"/>
                        <a:pt x="735178" y="1862938"/>
                      </a:cubicBezTo>
                      <a:cubicBezTo>
                        <a:pt x="763220" y="1854404"/>
                        <a:pt x="808330" y="1831239"/>
                        <a:pt x="837591" y="1826362"/>
                      </a:cubicBezTo>
                      <a:cubicBezTo>
                        <a:pt x="866852" y="1821485"/>
                        <a:pt x="894893" y="1826362"/>
                        <a:pt x="910743" y="1833677"/>
                      </a:cubicBezTo>
                      <a:cubicBezTo>
                        <a:pt x="926593" y="1840992"/>
                        <a:pt x="919277" y="1859280"/>
                        <a:pt x="932688" y="1870253"/>
                      </a:cubicBezTo>
                      <a:cubicBezTo>
                        <a:pt x="946099" y="1881226"/>
                        <a:pt x="976580" y="1898295"/>
                        <a:pt x="991210" y="1899514"/>
                      </a:cubicBezTo>
                      <a:cubicBezTo>
                        <a:pt x="1005840" y="1900733"/>
                        <a:pt x="1004621" y="1876349"/>
                        <a:pt x="1020471" y="1877568"/>
                      </a:cubicBezTo>
                      <a:cubicBezTo>
                        <a:pt x="1036321" y="1878787"/>
                        <a:pt x="1074116" y="1895856"/>
                        <a:pt x="1086308" y="1906829"/>
                      </a:cubicBezTo>
                      <a:cubicBezTo>
                        <a:pt x="1098500" y="1917802"/>
                        <a:pt x="1094842" y="1931213"/>
                        <a:pt x="1093623" y="1943405"/>
                      </a:cubicBezTo>
                      <a:cubicBezTo>
                        <a:pt x="1092404" y="1955597"/>
                        <a:pt x="1078992" y="1966570"/>
                        <a:pt x="1078992" y="1979981"/>
                      </a:cubicBezTo>
                      <a:cubicBezTo>
                        <a:pt x="1078992" y="1993392"/>
                        <a:pt x="1092404" y="2000707"/>
                        <a:pt x="1093623" y="2023872"/>
                      </a:cubicBezTo>
                      <a:cubicBezTo>
                        <a:pt x="1094842" y="2047037"/>
                        <a:pt x="1081431" y="2090928"/>
                        <a:pt x="1086308" y="2118970"/>
                      </a:cubicBezTo>
                      <a:cubicBezTo>
                        <a:pt x="1091185" y="2147012"/>
                        <a:pt x="1107035" y="2172615"/>
                        <a:pt x="1122884" y="2192122"/>
                      </a:cubicBezTo>
                      <a:cubicBezTo>
                        <a:pt x="1138734" y="2211629"/>
                        <a:pt x="1164336" y="2222602"/>
                        <a:pt x="1181405" y="2236013"/>
                      </a:cubicBezTo>
                      <a:cubicBezTo>
                        <a:pt x="1198474" y="2249424"/>
                        <a:pt x="1217981" y="2261616"/>
                        <a:pt x="1225296" y="2272589"/>
                      </a:cubicBezTo>
                      <a:cubicBezTo>
                        <a:pt x="1232611" y="2283562"/>
                        <a:pt x="1222858" y="2288439"/>
                        <a:pt x="1225296" y="2301850"/>
                      </a:cubicBezTo>
                      <a:cubicBezTo>
                        <a:pt x="1227735" y="2315261"/>
                        <a:pt x="1237489" y="2331110"/>
                        <a:pt x="1239927" y="2353056"/>
                      </a:cubicBezTo>
                      <a:cubicBezTo>
                        <a:pt x="1242366" y="2375002"/>
                        <a:pt x="1246023" y="2410359"/>
                        <a:pt x="1239927" y="2433524"/>
                      </a:cubicBezTo>
                      <a:cubicBezTo>
                        <a:pt x="1233831" y="2456689"/>
                        <a:pt x="1208228" y="2474976"/>
                        <a:pt x="1203351" y="2492045"/>
                      </a:cubicBezTo>
                      <a:cubicBezTo>
                        <a:pt x="1198474" y="2509114"/>
                        <a:pt x="1215543" y="2520086"/>
                        <a:pt x="1210666" y="2535936"/>
                      </a:cubicBezTo>
                      <a:cubicBezTo>
                        <a:pt x="1205789" y="2551786"/>
                        <a:pt x="1180186" y="2568855"/>
                        <a:pt x="1174090" y="2587143"/>
                      </a:cubicBezTo>
                      <a:cubicBezTo>
                        <a:pt x="1167994" y="2605431"/>
                        <a:pt x="1169213" y="2627376"/>
                        <a:pt x="1174090" y="2645664"/>
                      </a:cubicBezTo>
                      <a:cubicBezTo>
                        <a:pt x="1178967" y="2663952"/>
                        <a:pt x="1198474" y="2679802"/>
                        <a:pt x="1203351" y="2696871"/>
                      </a:cubicBezTo>
                      <a:cubicBezTo>
                        <a:pt x="1208228" y="2713940"/>
                        <a:pt x="1196036" y="2733447"/>
                        <a:pt x="1203351" y="2748077"/>
                      </a:cubicBezTo>
                      <a:cubicBezTo>
                        <a:pt x="1210666" y="2762707"/>
                        <a:pt x="1247242" y="2784653"/>
                        <a:pt x="1247242" y="2784653"/>
                      </a:cubicBezTo>
                      <a:cubicBezTo>
                        <a:pt x="1261872" y="2796845"/>
                        <a:pt x="1282599" y="2805379"/>
                        <a:pt x="1291133" y="2821229"/>
                      </a:cubicBezTo>
                      <a:cubicBezTo>
                        <a:pt x="1299667" y="2837079"/>
                        <a:pt x="1292352" y="2856586"/>
                        <a:pt x="1298448" y="2879751"/>
                      </a:cubicBezTo>
                      <a:cubicBezTo>
                        <a:pt x="1304544" y="2902916"/>
                        <a:pt x="1316736" y="2943149"/>
                        <a:pt x="1327709" y="2960218"/>
                      </a:cubicBezTo>
                      <a:cubicBezTo>
                        <a:pt x="1338682" y="2977287"/>
                        <a:pt x="1354531" y="2968753"/>
                        <a:pt x="1364285" y="2982164"/>
                      </a:cubicBezTo>
                      <a:cubicBezTo>
                        <a:pt x="1374039" y="2995575"/>
                        <a:pt x="1377697" y="3027274"/>
                        <a:pt x="1386231" y="3040685"/>
                      </a:cubicBezTo>
                      <a:cubicBezTo>
                        <a:pt x="1394766" y="3054096"/>
                        <a:pt x="1404519" y="3058973"/>
                        <a:pt x="1415492" y="3062631"/>
                      </a:cubicBezTo>
                      <a:cubicBezTo>
                        <a:pt x="1426465" y="3066289"/>
                        <a:pt x="1452068" y="3062631"/>
                        <a:pt x="1452068" y="3062631"/>
                      </a:cubicBezTo>
                      <a:cubicBezTo>
                        <a:pt x="1467917" y="3062631"/>
                        <a:pt x="1465479" y="3193086"/>
                        <a:pt x="1510589" y="3062631"/>
                      </a:cubicBezTo>
                      <a:cubicBezTo>
                        <a:pt x="1555699" y="2932177"/>
                        <a:pt x="1676400" y="2600554"/>
                        <a:pt x="1722730" y="2279904"/>
                      </a:cubicBezTo>
                      <a:cubicBezTo>
                        <a:pt x="1769060" y="1959254"/>
                        <a:pt x="1787348" y="1434998"/>
                        <a:pt x="1788567" y="1138733"/>
                      </a:cubicBezTo>
                      <a:cubicBezTo>
                        <a:pt x="1789786" y="842468"/>
                        <a:pt x="1775156" y="633985"/>
                        <a:pt x="1730045" y="502311"/>
                      </a:cubicBezTo>
                      <a:cubicBezTo>
                        <a:pt x="1684935" y="370638"/>
                        <a:pt x="1563014" y="396240"/>
                        <a:pt x="1517904" y="363322"/>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4" name="Freeform 53"/>
                <p:cNvSpPr/>
                <p:nvPr/>
              </p:nvSpPr>
              <p:spPr>
                <a:xfrm>
                  <a:off x="10839907" y="1697126"/>
                  <a:ext cx="1552042" cy="1736141"/>
                </a:xfrm>
                <a:custGeom>
                  <a:avLst/>
                  <a:gdLst>
                    <a:gd name="connsiteX0" fmla="*/ 176784 w 1552042"/>
                    <a:gd name="connsiteY0" fmla="*/ 1689812 h 1736141"/>
                    <a:gd name="connsiteX1" fmla="*/ 81687 w 1552042"/>
                    <a:gd name="connsiteY1" fmla="*/ 1733703 h 1736141"/>
                    <a:gd name="connsiteX2" fmla="*/ 74371 w 1552042"/>
                    <a:gd name="connsiteY2" fmla="*/ 1704442 h 1736141"/>
                    <a:gd name="connsiteX3" fmla="*/ 30480 w 1552042"/>
                    <a:gd name="connsiteY3" fmla="*/ 1675181 h 1736141"/>
                    <a:gd name="connsiteX4" fmla="*/ 15850 w 1552042"/>
                    <a:gd name="connsiteY4" fmla="*/ 1660551 h 1736141"/>
                    <a:gd name="connsiteX5" fmla="*/ 1219 w 1552042"/>
                    <a:gd name="connsiteY5" fmla="*/ 1433780 h 1736141"/>
                    <a:gd name="connsiteX6" fmla="*/ 8535 w 1552042"/>
                    <a:gd name="connsiteY6" fmla="*/ 1287476 h 1736141"/>
                    <a:gd name="connsiteX7" fmla="*/ 37795 w 1552042"/>
                    <a:gd name="connsiteY7" fmla="*/ 1243584 h 1736141"/>
                    <a:gd name="connsiteX8" fmla="*/ 81687 w 1552042"/>
                    <a:gd name="connsiteY8" fmla="*/ 1207008 h 1736141"/>
                    <a:gd name="connsiteX9" fmla="*/ 191415 w 1552042"/>
                    <a:gd name="connsiteY9" fmla="*/ 1221639 h 1736141"/>
                    <a:gd name="connsiteX10" fmla="*/ 271882 w 1552042"/>
                    <a:gd name="connsiteY10" fmla="*/ 1221639 h 1736141"/>
                    <a:gd name="connsiteX11" fmla="*/ 301143 w 1552042"/>
                    <a:gd name="connsiteY11" fmla="*/ 1207008 h 1736141"/>
                    <a:gd name="connsiteX12" fmla="*/ 286512 w 1552042"/>
                    <a:gd name="connsiteY12" fmla="*/ 1163117 h 1736141"/>
                    <a:gd name="connsiteX13" fmla="*/ 242621 w 1552042"/>
                    <a:gd name="connsiteY13" fmla="*/ 1111911 h 1736141"/>
                    <a:gd name="connsiteX14" fmla="*/ 213360 w 1552042"/>
                    <a:gd name="connsiteY14" fmla="*/ 1075335 h 1736141"/>
                    <a:gd name="connsiteX15" fmla="*/ 220675 w 1552042"/>
                    <a:gd name="connsiteY15" fmla="*/ 987552 h 1736141"/>
                    <a:gd name="connsiteX16" fmla="*/ 227991 w 1552042"/>
                    <a:gd name="connsiteY16" fmla="*/ 950976 h 1736141"/>
                    <a:gd name="connsiteX17" fmla="*/ 301143 w 1552042"/>
                    <a:gd name="connsiteY17" fmla="*/ 950976 h 1736141"/>
                    <a:gd name="connsiteX18" fmla="*/ 345034 w 1552042"/>
                    <a:gd name="connsiteY18" fmla="*/ 929031 h 1736141"/>
                    <a:gd name="connsiteX19" fmla="*/ 374295 w 1552042"/>
                    <a:gd name="connsiteY19" fmla="*/ 907085 h 1736141"/>
                    <a:gd name="connsiteX20" fmla="*/ 432816 w 1552042"/>
                    <a:gd name="connsiteY20" fmla="*/ 863194 h 1736141"/>
                    <a:gd name="connsiteX21" fmla="*/ 491338 w 1552042"/>
                    <a:gd name="connsiteY21" fmla="*/ 826618 h 1736141"/>
                    <a:gd name="connsiteX22" fmla="*/ 564490 w 1552042"/>
                    <a:gd name="connsiteY22" fmla="*/ 768096 h 1736141"/>
                    <a:gd name="connsiteX23" fmla="*/ 571805 w 1552042"/>
                    <a:gd name="connsiteY23" fmla="*/ 724205 h 1736141"/>
                    <a:gd name="connsiteX24" fmla="*/ 615696 w 1552042"/>
                    <a:gd name="connsiteY24" fmla="*/ 702260 h 1736141"/>
                    <a:gd name="connsiteX25" fmla="*/ 674218 w 1552042"/>
                    <a:gd name="connsiteY25" fmla="*/ 694944 h 1736141"/>
                    <a:gd name="connsiteX26" fmla="*/ 710794 w 1552042"/>
                    <a:gd name="connsiteY26" fmla="*/ 672999 h 1736141"/>
                    <a:gd name="connsiteX27" fmla="*/ 718109 w 1552042"/>
                    <a:gd name="connsiteY27" fmla="*/ 585216 h 1736141"/>
                    <a:gd name="connsiteX28" fmla="*/ 725424 w 1552042"/>
                    <a:gd name="connsiteY28" fmla="*/ 563271 h 1736141"/>
                    <a:gd name="connsiteX29" fmla="*/ 681533 w 1552042"/>
                    <a:gd name="connsiteY29" fmla="*/ 541325 h 1736141"/>
                    <a:gd name="connsiteX30" fmla="*/ 615696 w 1552042"/>
                    <a:gd name="connsiteY30" fmla="*/ 482804 h 1736141"/>
                    <a:gd name="connsiteX31" fmla="*/ 586435 w 1552042"/>
                    <a:gd name="connsiteY31" fmla="*/ 438912 h 1736141"/>
                    <a:gd name="connsiteX32" fmla="*/ 608381 w 1552042"/>
                    <a:gd name="connsiteY32" fmla="*/ 358445 h 1736141"/>
                    <a:gd name="connsiteX33" fmla="*/ 710794 w 1552042"/>
                    <a:gd name="connsiteY33" fmla="*/ 277978 h 1736141"/>
                    <a:gd name="connsiteX34" fmla="*/ 769315 w 1552042"/>
                    <a:gd name="connsiteY34" fmla="*/ 248717 h 1736141"/>
                    <a:gd name="connsiteX35" fmla="*/ 835152 w 1552042"/>
                    <a:gd name="connsiteY35" fmla="*/ 219456 h 1736141"/>
                    <a:gd name="connsiteX36" fmla="*/ 922935 w 1552042"/>
                    <a:gd name="connsiteY36" fmla="*/ 109728 h 1736141"/>
                    <a:gd name="connsiteX37" fmla="*/ 988771 w 1552042"/>
                    <a:gd name="connsiteY37" fmla="*/ 73152 h 1736141"/>
                    <a:gd name="connsiteX38" fmla="*/ 1061923 w 1552042"/>
                    <a:gd name="connsiteY38" fmla="*/ 43892 h 1736141"/>
                    <a:gd name="connsiteX39" fmla="*/ 1171651 w 1552042"/>
                    <a:gd name="connsiteY39" fmla="*/ 29261 h 1736141"/>
                    <a:gd name="connsiteX40" fmla="*/ 1244803 w 1552042"/>
                    <a:gd name="connsiteY40" fmla="*/ 14631 h 1736141"/>
                    <a:gd name="connsiteX41" fmla="*/ 1274064 w 1552042"/>
                    <a:gd name="connsiteY41" fmla="*/ 0 h 1736141"/>
                    <a:gd name="connsiteX42" fmla="*/ 1449629 w 1552042"/>
                    <a:gd name="connsiteY42" fmla="*/ 14631 h 1736141"/>
                    <a:gd name="connsiteX43" fmla="*/ 1552042 w 1552042"/>
                    <a:gd name="connsiteY43" fmla="*/ 58522 h 1736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552042" h="1736141">
                      <a:moveTo>
                        <a:pt x="176784" y="1689812"/>
                      </a:moveTo>
                      <a:cubicBezTo>
                        <a:pt x="137770" y="1710538"/>
                        <a:pt x="98756" y="1731265"/>
                        <a:pt x="81687" y="1733703"/>
                      </a:cubicBezTo>
                      <a:cubicBezTo>
                        <a:pt x="64618" y="1736141"/>
                        <a:pt x="82905" y="1714196"/>
                        <a:pt x="74371" y="1704442"/>
                      </a:cubicBezTo>
                      <a:cubicBezTo>
                        <a:pt x="65837" y="1694688"/>
                        <a:pt x="40233" y="1682496"/>
                        <a:pt x="30480" y="1675181"/>
                      </a:cubicBezTo>
                      <a:cubicBezTo>
                        <a:pt x="20727" y="1667866"/>
                        <a:pt x="20727" y="1700784"/>
                        <a:pt x="15850" y="1660551"/>
                      </a:cubicBezTo>
                      <a:cubicBezTo>
                        <a:pt x="10973" y="1620318"/>
                        <a:pt x="2438" y="1495959"/>
                        <a:pt x="1219" y="1433780"/>
                      </a:cubicBezTo>
                      <a:cubicBezTo>
                        <a:pt x="0" y="1371601"/>
                        <a:pt x="2439" y="1319175"/>
                        <a:pt x="8535" y="1287476"/>
                      </a:cubicBezTo>
                      <a:cubicBezTo>
                        <a:pt x="14631" y="1255777"/>
                        <a:pt x="25603" y="1256995"/>
                        <a:pt x="37795" y="1243584"/>
                      </a:cubicBezTo>
                      <a:cubicBezTo>
                        <a:pt x="49987" y="1230173"/>
                        <a:pt x="56084" y="1210665"/>
                        <a:pt x="81687" y="1207008"/>
                      </a:cubicBezTo>
                      <a:cubicBezTo>
                        <a:pt x="107290" y="1203351"/>
                        <a:pt x="159716" y="1219201"/>
                        <a:pt x="191415" y="1221639"/>
                      </a:cubicBezTo>
                      <a:cubicBezTo>
                        <a:pt x="223114" y="1224077"/>
                        <a:pt x="253594" y="1224078"/>
                        <a:pt x="271882" y="1221639"/>
                      </a:cubicBezTo>
                      <a:cubicBezTo>
                        <a:pt x="290170" y="1219200"/>
                        <a:pt x="298705" y="1216762"/>
                        <a:pt x="301143" y="1207008"/>
                      </a:cubicBezTo>
                      <a:cubicBezTo>
                        <a:pt x="303581" y="1197254"/>
                        <a:pt x="296266" y="1178966"/>
                        <a:pt x="286512" y="1163117"/>
                      </a:cubicBezTo>
                      <a:cubicBezTo>
                        <a:pt x="276758" y="1147268"/>
                        <a:pt x="254813" y="1126541"/>
                        <a:pt x="242621" y="1111911"/>
                      </a:cubicBezTo>
                      <a:cubicBezTo>
                        <a:pt x="230429" y="1097281"/>
                        <a:pt x="217018" y="1096062"/>
                        <a:pt x="213360" y="1075335"/>
                      </a:cubicBezTo>
                      <a:cubicBezTo>
                        <a:pt x="209702" y="1054608"/>
                        <a:pt x="218236" y="1008279"/>
                        <a:pt x="220675" y="987552"/>
                      </a:cubicBezTo>
                      <a:cubicBezTo>
                        <a:pt x="223114" y="966825"/>
                        <a:pt x="214580" y="957072"/>
                        <a:pt x="227991" y="950976"/>
                      </a:cubicBezTo>
                      <a:cubicBezTo>
                        <a:pt x="241402" y="944880"/>
                        <a:pt x="281636" y="954634"/>
                        <a:pt x="301143" y="950976"/>
                      </a:cubicBezTo>
                      <a:cubicBezTo>
                        <a:pt x="320650" y="947319"/>
                        <a:pt x="332842" y="936346"/>
                        <a:pt x="345034" y="929031"/>
                      </a:cubicBezTo>
                      <a:cubicBezTo>
                        <a:pt x="357226" y="921716"/>
                        <a:pt x="374295" y="907085"/>
                        <a:pt x="374295" y="907085"/>
                      </a:cubicBezTo>
                      <a:cubicBezTo>
                        <a:pt x="388925" y="896112"/>
                        <a:pt x="413309" y="876605"/>
                        <a:pt x="432816" y="863194"/>
                      </a:cubicBezTo>
                      <a:cubicBezTo>
                        <a:pt x="452323" y="849783"/>
                        <a:pt x="469392" y="842468"/>
                        <a:pt x="491338" y="826618"/>
                      </a:cubicBezTo>
                      <a:cubicBezTo>
                        <a:pt x="513284" y="810768"/>
                        <a:pt x="551079" y="785165"/>
                        <a:pt x="564490" y="768096"/>
                      </a:cubicBezTo>
                      <a:cubicBezTo>
                        <a:pt x="577901" y="751027"/>
                        <a:pt x="563271" y="735178"/>
                        <a:pt x="571805" y="724205"/>
                      </a:cubicBezTo>
                      <a:cubicBezTo>
                        <a:pt x="580339" y="713232"/>
                        <a:pt x="598627" y="707137"/>
                        <a:pt x="615696" y="702260"/>
                      </a:cubicBezTo>
                      <a:cubicBezTo>
                        <a:pt x="632765" y="697383"/>
                        <a:pt x="658368" y="699821"/>
                        <a:pt x="674218" y="694944"/>
                      </a:cubicBezTo>
                      <a:cubicBezTo>
                        <a:pt x="690068" y="690067"/>
                        <a:pt x="703479" y="691287"/>
                        <a:pt x="710794" y="672999"/>
                      </a:cubicBezTo>
                      <a:cubicBezTo>
                        <a:pt x="718109" y="654711"/>
                        <a:pt x="715671" y="603504"/>
                        <a:pt x="718109" y="585216"/>
                      </a:cubicBezTo>
                      <a:cubicBezTo>
                        <a:pt x="720547" y="566928"/>
                        <a:pt x="731520" y="570586"/>
                        <a:pt x="725424" y="563271"/>
                      </a:cubicBezTo>
                      <a:cubicBezTo>
                        <a:pt x="719328" y="555956"/>
                        <a:pt x="699821" y="554736"/>
                        <a:pt x="681533" y="541325"/>
                      </a:cubicBezTo>
                      <a:cubicBezTo>
                        <a:pt x="663245" y="527914"/>
                        <a:pt x="631546" y="499873"/>
                        <a:pt x="615696" y="482804"/>
                      </a:cubicBezTo>
                      <a:cubicBezTo>
                        <a:pt x="599846" y="465735"/>
                        <a:pt x="587654" y="459638"/>
                        <a:pt x="586435" y="438912"/>
                      </a:cubicBezTo>
                      <a:cubicBezTo>
                        <a:pt x="585216" y="418186"/>
                        <a:pt x="587655" y="385267"/>
                        <a:pt x="608381" y="358445"/>
                      </a:cubicBezTo>
                      <a:cubicBezTo>
                        <a:pt x="629107" y="331623"/>
                        <a:pt x="683972" y="296266"/>
                        <a:pt x="710794" y="277978"/>
                      </a:cubicBezTo>
                      <a:cubicBezTo>
                        <a:pt x="737616" y="259690"/>
                        <a:pt x="748589" y="258471"/>
                        <a:pt x="769315" y="248717"/>
                      </a:cubicBezTo>
                      <a:cubicBezTo>
                        <a:pt x="790041" y="238963"/>
                        <a:pt x="809549" y="242621"/>
                        <a:pt x="835152" y="219456"/>
                      </a:cubicBezTo>
                      <a:cubicBezTo>
                        <a:pt x="860755" y="196291"/>
                        <a:pt x="897332" y="134112"/>
                        <a:pt x="922935" y="109728"/>
                      </a:cubicBezTo>
                      <a:cubicBezTo>
                        <a:pt x="948538" y="85344"/>
                        <a:pt x="965606" y="84125"/>
                        <a:pt x="988771" y="73152"/>
                      </a:cubicBezTo>
                      <a:cubicBezTo>
                        <a:pt x="1011936" y="62179"/>
                        <a:pt x="1031443" y="51207"/>
                        <a:pt x="1061923" y="43892"/>
                      </a:cubicBezTo>
                      <a:cubicBezTo>
                        <a:pt x="1092403" y="36577"/>
                        <a:pt x="1141171" y="34138"/>
                        <a:pt x="1171651" y="29261"/>
                      </a:cubicBezTo>
                      <a:cubicBezTo>
                        <a:pt x="1202131" y="24384"/>
                        <a:pt x="1227734" y="19508"/>
                        <a:pt x="1244803" y="14631"/>
                      </a:cubicBezTo>
                      <a:cubicBezTo>
                        <a:pt x="1261872" y="9754"/>
                        <a:pt x="1239926" y="0"/>
                        <a:pt x="1274064" y="0"/>
                      </a:cubicBezTo>
                      <a:cubicBezTo>
                        <a:pt x="1308202" y="0"/>
                        <a:pt x="1403299" y="4877"/>
                        <a:pt x="1449629" y="14631"/>
                      </a:cubicBezTo>
                      <a:cubicBezTo>
                        <a:pt x="1495959" y="24385"/>
                        <a:pt x="1534973" y="48769"/>
                        <a:pt x="1552042" y="58522"/>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55" name="Freeform 54"/>
                <p:cNvSpPr/>
                <p:nvPr/>
              </p:nvSpPr>
              <p:spPr>
                <a:xfrm>
                  <a:off x="10865511" y="1766620"/>
                  <a:ext cx="3434486" cy="3155290"/>
                </a:xfrm>
                <a:custGeom>
                  <a:avLst/>
                  <a:gdLst>
                    <a:gd name="connsiteX0" fmla="*/ 1511807 w 3434486"/>
                    <a:gd name="connsiteY0" fmla="*/ 3658 h 3155290"/>
                    <a:gd name="connsiteX1" fmla="*/ 1643481 w 3434486"/>
                    <a:gd name="connsiteY1" fmla="*/ 40234 h 3155290"/>
                    <a:gd name="connsiteX2" fmla="*/ 1738579 w 3434486"/>
                    <a:gd name="connsiteY2" fmla="*/ 84126 h 3155290"/>
                    <a:gd name="connsiteX3" fmla="*/ 1826361 w 3434486"/>
                    <a:gd name="connsiteY3" fmla="*/ 142647 h 3155290"/>
                    <a:gd name="connsiteX4" fmla="*/ 1862937 w 3434486"/>
                    <a:gd name="connsiteY4" fmla="*/ 164593 h 3155290"/>
                    <a:gd name="connsiteX5" fmla="*/ 1884883 w 3434486"/>
                    <a:gd name="connsiteY5" fmla="*/ 135332 h 3155290"/>
                    <a:gd name="connsiteX6" fmla="*/ 1965350 w 3434486"/>
                    <a:gd name="connsiteY6" fmla="*/ 142647 h 3155290"/>
                    <a:gd name="connsiteX7" fmla="*/ 2001926 w 3434486"/>
                    <a:gd name="connsiteY7" fmla="*/ 193854 h 3155290"/>
                    <a:gd name="connsiteX8" fmla="*/ 2075078 w 3434486"/>
                    <a:gd name="connsiteY8" fmla="*/ 179223 h 3155290"/>
                    <a:gd name="connsiteX9" fmla="*/ 2133599 w 3434486"/>
                    <a:gd name="connsiteY9" fmla="*/ 193854 h 3155290"/>
                    <a:gd name="connsiteX10" fmla="*/ 2177491 w 3434486"/>
                    <a:gd name="connsiteY10" fmla="*/ 223114 h 3155290"/>
                    <a:gd name="connsiteX11" fmla="*/ 2221382 w 3434486"/>
                    <a:gd name="connsiteY11" fmla="*/ 201169 h 3155290"/>
                    <a:gd name="connsiteX12" fmla="*/ 2338425 w 3434486"/>
                    <a:gd name="connsiteY12" fmla="*/ 252375 h 3155290"/>
                    <a:gd name="connsiteX13" fmla="*/ 2353055 w 3434486"/>
                    <a:gd name="connsiteY13" fmla="*/ 223114 h 3155290"/>
                    <a:gd name="connsiteX14" fmla="*/ 2375001 w 3434486"/>
                    <a:gd name="connsiteY14" fmla="*/ 201169 h 3155290"/>
                    <a:gd name="connsiteX15" fmla="*/ 2448153 w 3434486"/>
                    <a:gd name="connsiteY15" fmla="*/ 267006 h 3155290"/>
                    <a:gd name="connsiteX16" fmla="*/ 2499359 w 3434486"/>
                    <a:gd name="connsiteY16" fmla="*/ 310897 h 3155290"/>
                    <a:gd name="connsiteX17" fmla="*/ 2557881 w 3434486"/>
                    <a:gd name="connsiteY17" fmla="*/ 325527 h 3155290"/>
                    <a:gd name="connsiteX18" fmla="*/ 2660294 w 3434486"/>
                    <a:gd name="connsiteY18" fmla="*/ 362103 h 3155290"/>
                    <a:gd name="connsiteX19" fmla="*/ 2865119 w 3434486"/>
                    <a:gd name="connsiteY19" fmla="*/ 566929 h 3155290"/>
                    <a:gd name="connsiteX20" fmla="*/ 3040684 w 3434486"/>
                    <a:gd name="connsiteY20" fmla="*/ 793700 h 3155290"/>
                    <a:gd name="connsiteX21" fmla="*/ 3186988 w 3434486"/>
                    <a:gd name="connsiteY21" fmla="*/ 1057047 h 3155290"/>
                    <a:gd name="connsiteX22" fmla="*/ 3318662 w 3434486"/>
                    <a:gd name="connsiteY22" fmla="*/ 1378916 h 3155290"/>
                    <a:gd name="connsiteX23" fmla="*/ 3384499 w 3434486"/>
                    <a:gd name="connsiteY23" fmla="*/ 1678839 h 3155290"/>
                    <a:gd name="connsiteX24" fmla="*/ 3428390 w 3434486"/>
                    <a:gd name="connsiteY24" fmla="*/ 1993393 h 3155290"/>
                    <a:gd name="connsiteX25" fmla="*/ 3421075 w 3434486"/>
                    <a:gd name="connsiteY25" fmla="*/ 2147012 h 3155290"/>
                    <a:gd name="connsiteX26" fmla="*/ 3399129 w 3434486"/>
                    <a:gd name="connsiteY26" fmla="*/ 2190903 h 3155290"/>
                    <a:gd name="connsiteX27" fmla="*/ 3399129 w 3434486"/>
                    <a:gd name="connsiteY27" fmla="*/ 2271370 h 3155290"/>
                    <a:gd name="connsiteX28" fmla="*/ 3355238 w 3434486"/>
                    <a:gd name="connsiteY28" fmla="*/ 2403044 h 3155290"/>
                    <a:gd name="connsiteX29" fmla="*/ 3347923 w 3434486"/>
                    <a:gd name="connsiteY29" fmla="*/ 2490826 h 3155290"/>
                    <a:gd name="connsiteX30" fmla="*/ 3333292 w 3434486"/>
                    <a:gd name="connsiteY30" fmla="*/ 2585924 h 3155290"/>
                    <a:gd name="connsiteX31" fmla="*/ 3318662 w 3434486"/>
                    <a:gd name="connsiteY31" fmla="*/ 2681022 h 3155290"/>
                    <a:gd name="connsiteX32" fmla="*/ 3267455 w 3434486"/>
                    <a:gd name="connsiteY32" fmla="*/ 2820010 h 3155290"/>
                    <a:gd name="connsiteX33" fmla="*/ 3260140 w 3434486"/>
                    <a:gd name="connsiteY33" fmla="*/ 2907793 h 3155290"/>
                    <a:gd name="connsiteX34" fmla="*/ 3325977 w 3434486"/>
                    <a:gd name="connsiteY34" fmla="*/ 2820010 h 3155290"/>
                    <a:gd name="connsiteX35" fmla="*/ 3318662 w 3434486"/>
                    <a:gd name="connsiteY35" fmla="*/ 2885847 h 3155290"/>
                    <a:gd name="connsiteX36" fmla="*/ 3296716 w 3434486"/>
                    <a:gd name="connsiteY36" fmla="*/ 3017521 h 3155290"/>
                    <a:gd name="connsiteX37" fmla="*/ 3201619 w 3434486"/>
                    <a:gd name="connsiteY37" fmla="*/ 3149194 h 3155290"/>
                    <a:gd name="connsiteX38" fmla="*/ 3230879 w 3434486"/>
                    <a:gd name="connsiteY38" fmla="*/ 3054097 h 3155290"/>
                    <a:gd name="connsiteX39" fmla="*/ 3238195 w 3434486"/>
                    <a:gd name="connsiteY39" fmla="*/ 3002890 h 3155290"/>
                    <a:gd name="connsiteX40" fmla="*/ 3208934 w 3434486"/>
                    <a:gd name="connsiteY40" fmla="*/ 2980945 h 3155290"/>
                    <a:gd name="connsiteX41" fmla="*/ 3194303 w 3434486"/>
                    <a:gd name="connsiteY41" fmla="*/ 2900478 h 3155290"/>
                    <a:gd name="connsiteX42" fmla="*/ 3223564 w 3434486"/>
                    <a:gd name="connsiteY42" fmla="*/ 2746858 h 3155290"/>
                    <a:gd name="connsiteX43" fmla="*/ 3260140 w 3434486"/>
                    <a:gd name="connsiteY43" fmla="*/ 2681022 h 3155290"/>
                    <a:gd name="connsiteX44" fmla="*/ 3216249 w 3434486"/>
                    <a:gd name="connsiteY44" fmla="*/ 2651761 h 3155290"/>
                    <a:gd name="connsiteX45" fmla="*/ 3216249 w 3434486"/>
                    <a:gd name="connsiteY45" fmla="*/ 2549348 h 3155290"/>
                    <a:gd name="connsiteX46" fmla="*/ 3201619 w 3434486"/>
                    <a:gd name="connsiteY46" fmla="*/ 2468881 h 3155290"/>
                    <a:gd name="connsiteX47" fmla="*/ 3186988 w 3434486"/>
                    <a:gd name="connsiteY47" fmla="*/ 2446935 h 3155290"/>
                    <a:gd name="connsiteX48" fmla="*/ 3121151 w 3434486"/>
                    <a:gd name="connsiteY48" fmla="*/ 2578609 h 3155290"/>
                    <a:gd name="connsiteX49" fmla="*/ 3121151 w 3434486"/>
                    <a:gd name="connsiteY49" fmla="*/ 2637130 h 3155290"/>
                    <a:gd name="connsiteX50" fmla="*/ 3077260 w 3434486"/>
                    <a:gd name="connsiteY50" fmla="*/ 2710282 h 3155290"/>
                    <a:gd name="connsiteX51" fmla="*/ 3077260 w 3434486"/>
                    <a:gd name="connsiteY51" fmla="*/ 2798065 h 3155290"/>
                    <a:gd name="connsiteX52" fmla="*/ 3033369 w 3434486"/>
                    <a:gd name="connsiteY52" fmla="*/ 2863902 h 3155290"/>
                    <a:gd name="connsiteX53" fmla="*/ 3018739 w 3434486"/>
                    <a:gd name="connsiteY53" fmla="*/ 2922423 h 3155290"/>
                    <a:gd name="connsiteX54" fmla="*/ 3004108 w 3434486"/>
                    <a:gd name="connsiteY54" fmla="*/ 2944369 h 3155290"/>
                    <a:gd name="connsiteX55" fmla="*/ 2945587 w 3434486"/>
                    <a:gd name="connsiteY55" fmla="*/ 2929738 h 3155290"/>
                    <a:gd name="connsiteX56" fmla="*/ 2930956 w 3434486"/>
                    <a:gd name="connsiteY56" fmla="*/ 2841956 h 3155290"/>
                    <a:gd name="connsiteX57" fmla="*/ 2945587 w 3434486"/>
                    <a:gd name="connsiteY57" fmla="*/ 2717598 h 3155290"/>
                    <a:gd name="connsiteX58" fmla="*/ 2916326 w 3434486"/>
                    <a:gd name="connsiteY58" fmla="*/ 2629815 h 3155290"/>
                    <a:gd name="connsiteX59" fmla="*/ 2916326 w 3434486"/>
                    <a:gd name="connsiteY59" fmla="*/ 2505457 h 3155290"/>
                    <a:gd name="connsiteX60" fmla="*/ 2835859 w 3434486"/>
                    <a:gd name="connsiteY60" fmla="*/ 2388414 h 3155290"/>
                    <a:gd name="connsiteX61" fmla="*/ 2784652 w 3434486"/>
                    <a:gd name="connsiteY61" fmla="*/ 2315262 h 3155290"/>
                    <a:gd name="connsiteX62" fmla="*/ 2718815 w 3434486"/>
                    <a:gd name="connsiteY62" fmla="*/ 2293316 h 3155290"/>
                    <a:gd name="connsiteX63" fmla="*/ 2404262 w 3434486"/>
                    <a:gd name="connsiteY63" fmla="*/ 2183588 h 3155290"/>
                    <a:gd name="connsiteX64" fmla="*/ 1672742 w 3434486"/>
                    <a:gd name="connsiteY64" fmla="*/ 1854404 h 3155290"/>
                    <a:gd name="connsiteX65" fmla="*/ 1767839 w 3434486"/>
                    <a:gd name="connsiteY65" fmla="*/ 1825143 h 3155290"/>
                    <a:gd name="connsiteX66" fmla="*/ 1826361 w 3434486"/>
                    <a:gd name="connsiteY66" fmla="*/ 1737361 h 3155290"/>
                    <a:gd name="connsiteX67" fmla="*/ 1738579 w 3434486"/>
                    <a:gd name="connsiteY67" fmla="*/ 1722730 h 3155290"/>
                    <a:gd name="connsiteX68" fmla="*/ 1665427 w 3434486"/>
                    <a:gd name="connsiteY68" fmla="*/ 1686154 h 3155290"/>
                    <a:gd name="connsiteX69" fmla="*/ 1570329 w 3434486"/>
                    <a:gd name="connsiteY69" fmla="*/ 1678839 h 3155290"/>
                    <a:gd name="connsiteX70" fmla="*/ 1511807 w 3434486"/>
                    <a:gd name="connsiteY70" fmla="*/ 1627633 h 3155290"/>
                    <a:gd name="connsiteX71" fmla="*/ 1445971 w 3434486"/>
                    <a:gd name="connsiteY71" fmla="*/ 1583742 h 3155290"/>
                    <a:gd name="connsiteX72" fmla="*/ 1431340 w 3434486"/>
                    <a:gd name="connsiteY72" fmla="*/ 1627633 h 3155290"/>
                    <a:gd name="connsiteX73" fmla="*/ 1445971 w 3434486"/>
                    <a:gd name="connsiteY73" fmla="*/ 1693470 h 3155290"/>
                    <a:gd name="connsiteX74" fmla="*/ 1402079 w 3434486"/>
                    <a:gd name="connsiteY74" fmla="*/ 1678839 h 3155290"/>
                    <a:gd name="connsiteX75" fmla="*/ 1328927 w 3434486"/>
                    <a:gd name="connsiteY75" fmla="*/ 1634948 h 3155290"/>
                    <a:gd name="connsiteX76" fmla="*/ 1285036 w 3434486"/>
                    <a:gd name="connsiteY76" fmla="*/ 1598372 h 3155290"/>
                    <a:gd name="connsiteX77" fmla="*/ 1233830 w 3434486"/>
                    <a:gd name="connsiteY77" fmla="*/ 1583742 h 3155290"/>
                    <a:gd name="connsiteX78" fmla="*/ 1233830 w 3434486"/>
                    <a:gd name="connsiteY78" fmla="*/ 1532535 h 3155290"/>
                    <a:gd name="connsiteX79" fmla="*/ 1197254 w 3434486"/>
                    <a:gd name="connsiteY79" fmla="*/ 1444753 h 3155290"/>
                    <a:gd name="connsiteX80" fmla="*/ 1153363 w 3434486"/>
                    <a:gd name="connsiteY80" fmla="*/ 1444753 h 3155290"/>
                    <a:gd name="connsiteX81" fmla="*/ 1124102 w 3434486"/>
                    <a:gd name="connsiteY81" fmla="*/ 1474014 h 3155290"/>
                    <a:gd name="connsiteX82" fmla="*/ 1124102 w 3434486"/>
                    <a:gd name="connsiteY82" fmla="*/ 1583742 h 3155290"/>
                    <a:gd name="connsiteX83" fmla="*/ 1021689 w 3434486"/>
                    <a:gd name="connsiteY83" fmla="*/ 1547166 h 3155290"/>
                    <a:gd name="connsiteX84" fmla="*/ 955852 w 3434486"/>
                    <a:gd name="connsiteY84" fmla="*/ 1503274 h 3155290"/>
                    <a:gd name="connsiteX85" fmla="*/ 948537 w 3434486"/>
                    <a:gd name="connsiteY85" fmla="*/ 1415492 h 3155290"/>
                    <a:gd name="connsiteX86" fmla="*/ 853439 w 3434486"/>
                    <a:gd name="connsiteY86" fmla="*/ 1335025 h 3155290"/>
                    <a:gd name="connsiteX87" fmla="*/ 787603 w 3434486"/>
                    <a:gd name="connsiteY87" fmla="*/ 1232612 h 3155290"/>
                    <a:gd name="connsiteX88" fmla="*/ 751027 w 3434486"/>
                    <a:gd name="connsiteY88" fmla="*/ 1217982 h 3155290"/>
                    <a:gd name="connsiteX89" fmla="*/ 707135 w 3434486"/>
                    <a:gd name="connsiteY89" fmla="*/ 1239927 h 3155290"/>
                    <a:gd name="connsiteX90" fmla="*/ 597407 w 3434486"/>
                    <a:gd name="connsiteY90" fmla="*/ 1247242 h 3155290"/>
                    <a:gd name="connsiteX91" fmla="*/ 538886 w 3434486"/>
                    <a:gd name="connsiteY91" fmla="*/ 1283818 h 3155290"/>
                    <a:gd name="connsiteX92" fmla="*/ 494995 w 3434486"/>
                    <a:gd name="connsiteY92" fmla="*/ 1356970 h 3155290"/>
                    <a:gd name="connsiteX93" fmla="*/ 465734 w 3434486"/>
                    <a:gd name="connsiteY93" fmla="*/ 1393546 h 3155290"/>
                    <a:gd name="connsiteX94" fmla="*/ 458419 w 3434486"/>
                    <a:gd name="connsiteY94" fmla="*/ 1517905 h 3155290"/>
                    <a:gd name="connsiteX95" fmla="*/ 392582 w 3434486"/>
                    <a:gd name="connsiteY95" fmla="*/ 1583742 h 3155290"/>
                    <a:gd name="connsiteX96" fmla="*/ 297484 w 3434486"/>
                    <a:gd name="connsiteY96" fmla="*/ 1634948 h 3155290"/>
                    <a:gd name="connsiteX97" fmla="*/ 165811 w 3434486"/>
                    <a:gd name="connsiteY97" fmla="*/ 1656894 h 3155290"/>
                    <a:gd name="connsiteX98" fmla="*/ 56083 w 3434486"/>
                    <a:gd name="connsiteY98" fmla="*/ 1686154 h 3155290"/>
                    <a:gd name="connsiteX99" fmla="*/ 63398 w 3434486"/>
                    <a:gd name="connsiteY99" fmla="*/ 1554481 h 3155290"/>
                    <a:gd name="connsiteX100" fmla="*/ 436473 w 3434486"/>
                    <a:gd name="connsiteY100" fmla="*/ 1115569 h 3155290"/>
                    <a:gd name="connsiteX101" fmla="*/ 868070 w 3434486"/>
                    <a:gd name="connsiteY101" fmla="*/ 610820 h 3155290"/>
                    <a:gd name="connsiteX102" fmla="*/ 1204569 w 3434486"/>
                    <a:gd name="connsiteY102" fmla="*/ 193854 h 3155290"/>
                    <a:gd name="connsiteX103" fmla="*/ 1402079 w 3434486"/>
                    <a:gd name="connsiteY103" fmla="*/ 62180 h 3155290"/>
                    <a:gd name="connsiteX104" fmla="*/ 1511807 w 3434486"/>
                    <a:gd name="connsiteY104" fmla="*/ 3658 h 3155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3434486" h="3155290">
                      <a:moveTo>
                        <a:pt x="1511807" y="3658"/>
                      </a:moveTo>
                      <a:cubicBezTo>
                        <a:pt x="1552041" y="0"/>
                        <a:pt x="1605686" y="26823"/>
                        <a:pt x="1643481" y="40234"/>
                      </a:cubicBezTo>
                      <a:cubicBezTo>
                        <a:pt x="1681276" y="53645"/>
                        <a:pt x="1708099" y="67057"/>
                        <a:pt x="1738579" y="84126"/>
                      </a:cubicBezTo>
                      <a:cubicBezTo>
                        <a:pt x="1769059" y="101195"/>
                        <a:pt x="1805635" y="129236"/>
                        <a:pt x="1826361" y="142647"/>
                      </a:cubicBezTo>
                      <a:cubicBezTo>
                        <a:pt x="1847087" y="156058"/>
                        <a:pt x="1853183" y="165812"/>
                        <a:pt x="1862937" y="164593"/>
                      </a:cubicBezTo>
                      <a:cubicBezTo>
                        <a:pt x="1872691" y="163374"/>
                        <a:pt x="1867814" y="138990"/>
                        <a:pt x="1884883" y="135332"/>
                      </a:cubicBezTo>
                      <a:cubicBezTo>
                        <a:pt x="1901952" y="131674"/>
                        <a:pt x="1945843" y="132893"/>
                        <a:pt x="1965350" y="142647"/>
                      </a:cubicBezTo>
                      <a:cubicBezTo>
                        <a:pt x="1984857" y="152401"/>
                        <a:pt x="1983638" y="187758"/>
                        <a:pt x="2001926" y="193854"/>
                      </a:cubicBezTo>
                      <a:cubicBezTo>
                        <a:pt x="2020214" y="199950"/>
                        <a:pt x="2053133" y="179223"/>
                        <a:pt x="2075078" y="179223"/>
                      </a:cubicBezTo>
                      <a:cubicBezTo>
                        <a:pt x="2097023" y="179223"/>
                        <a:pt x="2116530" y="186539"/>
                        <a:pt x="2133599" y="193854"/>
                      </a:cubicBezTo>
                      <a:cubicBezTo>
                        <a:pt x="2150668" y="201169"/>
                        <a:pt x="2162861" y="221895"/>
                        <a:pt x="2177491" y="223114"/>
                      </a:cubicBezTo>
                      <a:cubicBezTo>
                        <a:pt x="2192121" y="224333"/>
                        <a:pt x="2194560" y="196292"/>
                        <a:pt x="2221382" y="201169"/>
                      </a:cubicBezTo>
                      <a:cubicBezTo>
                        <a:pt x="2248204" y="206046"/>
                        <a:pt x="2316480" y="248718"/>
                        <a:pt x="2338425" y="252375"/>
                      </a:cubicBezTo>
                      <a:cubicBezTo>
                        <a:pt x="2360370" y="256032"/>
                        <a:pt x="2346959" y="231648"/>
                        <a:pt x="2353055" y="223114"/>
                      </a:cubicBezTo>
                      <a:cubicBezTo>
                        <a:pt x="2359151" y="214580"/>
                        <a:pt x="2359151" y="193854"/>
                        <a:pt x="2375001" y="201169"/>
                      </a:cubicBezTo>
                      <a:cubicBezTo>
                        <a:pt x="2390851" y="208484"/>
                        <a:pt x="2427427" y="248718"/>
                        <a:pt x="2448153" y="267006"/>
                      </a:cubicBezTo>
                      <a:cubicBezTo>
                        <a:pt x="2468879" y="285294"/>
                        <a:pt x="2481071" y="301144"/>
                        <a:pt x="2499359" y="310897"/>
                      </a:cubicBezTo>
                      <a:cubicBezTo>
                        <a:pt x="2517647" y="320650"/>
                        <a:pt x="2531058" y="316993"/>
                        <a:pt x="2557881" y="325527"/>
                      </a:cubicBezTo>
                      <a:cubicBezTo>
                        <a:pt x="2584704" y="334061"/>
                        <a:pt x="2609088" y="321869"/>
                        <a:pt x="2660294" y="362103"/>
                      </a:cubicBezTo>
                      <a:cubicBezTo>
                        <a:pt x="2711500" y="402337"/>
                        <a:pt x="2801721" y="494996"/>
                        <a:pt x="2865119" y="566929"/>
                      </a:cubicBezTo>
                      <a:cubicBezTo>
                        <a:pt x="2928517" y="638862"/>
                        <a:pt x="2987039" y="712014"/>
                        <a:pt x="3040684" y="793700"/>
                      </a:cubicBezTo>
                      <a:cubicBezTo>
                        <a:pt x="3094329" y="875386"/>
                        <a:pt x="3140658" y="959511"/>
                        <a:pt x="3186988" y="1057047"/>
                      </a:cubicBezTo>
                      <a:cubicBezTo>
                        <a:pt x="3233318" y="1154583"/>
                        <a:pt x="3285744" y="1275284"/>
                        <a:pt x="3318662" y="1378916"/>
                      </a:cubicBezTo>
                      <a:cubicBezTo>
                        <a:pt x="3351581" y="1482548"/>
                        <a:pt x="3366211" y="1576426"/>
                        <a:pt x="3384499" y="1678839"/>
                      </a:cubicBezTo>
                      <a:cubicBezTo>
                        <a:pt x="3402787" y="1781252"/>
                        <a:pt x="3422294" y="1915364"/>
                        <a:pt x="3428390" y="1993393"/>
                      </a:cubicBezTo>
                      <a:cubicBezTo>
                        <a:pt x="3434486" y="2071422"/>
                        <a:pt x="3425952" y="2114094"/>
                        <a:pt x="3421075" y="2147012"/>
                      </a:cubicBezTo>
                      <a:cubicBezTo>
                        <a:pt x="3416198" y="2179930"/>
                        <a:pt x="3402787" y="2170177"/>
                        <a:pt x="3399129" y="2190903"/>
                      </a:cubicBezTo>
                      <a:cubicBezTo>
                        <a:pt x="3395471" y="2211629"/>
                        <a:pt x="3406444" y="2236013"/>
                        <a:pt x="3399129" y="2271370"/>
                      </a:cubicBezTo>
                      <a:cubicBezTo>
                        <a:pt x="3391814" y="2306727"/>
                        <a:pt x="3363772" y="2366468"/>
                        <a:pt x="3355238" y="2403044"/>
                      </a:cubicBezTo>
                      <a:cubicBezTo>
                        <a:pt x="3346704" y="2439620"/>
                        <a:pt x="3351581" y="2460346"/>
                        <a:pt x="3347923" y="2490826"/>
                      </a:cubicBezTo>
                      <a:cubicBezTo>
                        <a:pt x="3344265" y="2521306"/>
                        <a:pt x="3333292" y="2585924"/>
                        <a:pt x="3333292" y="2585924"/>
                      </a:cubicBezTo>
                      <a:cubicBezTo>
                        <a:pt x="3328415" y="2617623"/>
                        <a:pt x="3329635" y="2642008"/>
                        <a:pt x="3318662" y="2681022"/>
                      </a:cubicBezTo>
                      <a:cubicBezTo>
                        <a:pt x="3307689" y="2720036"/>
                        <a:pt x="3277209" y="2782215"/>
                        <a:pt x="3267455" y="2820010"/>
                      </a:cubicBezTo>
                      <a:cubicBezTo>
                        <a:pt x="3257701" y="2857805"/>
                        <a:pt x="3250386" y="2907793"/>
                        <a:pt x="3260140" y="2907793"/>
                      </a:cubicBezTo>
                      <a:cubicBezTo>
                        <a:pt x="3269894" y="2907793"/>
                        <a:pt x="3316224" y="2823668"/>
                        <a:pt x="3325977" y="2820010"/>
                      </a:cubicBezTo>
                      <a:cubicBezTo>
                        <a:pt x="3335730" y="2816352"/>
                        <a:pt x="3323539" y="2852929"/>
                        <a:pt x="3318662" y="2885847"/>
                      </a:cubicBezTo>
                      <a:cubicBezTo>
                        <a:pt x="3313785" y="2918765"/>
                        <a:pt x="3316223" y="2973630"/>
                        <a:pt x="3296716" y="3017521"/>
                      </a:cubicBezTo>
                      <a:cubicBezTo>
                        <a:pt x="3277209" y="3061412"/>
                        <a:pt x="3212592" y="3143098"/>
                        <a:pt x="3201619" y="3149194"/>
                      </a:cubicBezTo>
                      <a:cubicBezTo>
                        <a:pt x="3190646" y="3155290"/>
                        <a:pt x="3224783" y="3078481"/>
                        <a:pt x="3230879" y="3054097"/>
                      </a:cubicBezTo>
                      <a:cubicBezTo>
                        <a:pt x="3236975" y="3029713"/>
                        <a:pt x="3241852" y="3015082"/>
                        <a:pt x="3238195" y="3002890"/>
                      </a:cubicBezTo>
                      <a:cubicBezTo>
                        <a:pt x="3234538" y="2990698"/>
                        <a:pt x="3216249" y="2998014"/>
                        <a:pt x="3208934" y="2980945"/>
                      </a:cubicBezTo>
                      <a:cubicBezTo>
                        <a:pt x="3201619" y="2963876"/>
                        <a:pt x="3191865" y="2939492"/>
                        <a:pt x="3194303" y="2900478"/>
                      </a:cubicBezTo>
                      <a:cubicBezTo>
                        <a:pt x="3196741" y="2861464"/>
                        <a:pt x="3212591" y="2783434"/>
                        <a:pt x="3223564" y="2746858"/>
                      </a:cubicBezTo>
                      <a:cubicBezTo>
                        <a:pt x="3234537" y="2710282"/>
                        <a:pt x="3261359" y="2696871"/>
                        <a:pt x="3260140" y="2681022"/>
                      </a:cubicBezTo>
                      <a:cubicBezTo>
                        <a:pt x="3258921" y="2665173"/>
                        <a:pt x="3223564" y="2673707"/>
                        <a:pt x="3216249" y="2651761"/>
                      </a:cubicBezTo>
                      <a:cubicBezTo>
                        <a:pt x="3208934" y="2629815"/>
                        <a:pt x="3218687" y="2579828"/>
                        <a:pt x="3216249" y="2549348"/>
                      </a:cubicBezTo>
                      <a:cubicBezTo>
                        <a:pt x="3213811" y="2518868"/>
                        <a:pt x="3206496" y="2485950"/>
                        <a:pt x="3201619" y="2468881"/>
                      </a:cubicBezTo>
                      <a:cubicBezTo>
                        <a:pt x="3196742" y="2451812"/>
                        <a:pt x="3200399" y="2428647"/>
                        <a:pt x="3186988" y="2446935"/>
                      </a:cubicBezTo>
                      <a:cubicBezTo>
                        <a:pt x="3173577" y="2465223"/>
                        <a:pt x="3132124" y="2546910"/>
                        <a:pt x="3121151" y="2578609"/>
                      </a:cubicBezTo>
                      <a:cubicBezTo>
                        <a:pt x="3110178" y="2610308"/>
                        <a:pt x="3128466" y="2615185"/>
                        <a:pt x="3121151" y="2637130"/>
                      </a:cubicBezTo>
                      <a:cubicBezTo>
                        <a:pt x="3113836" y="2659075"/>
                        <a:pt x="3084575" y="2683460"/>
                        <a:pt x="3077260" y="2710282"/>
                      </a:cubicBezTo>
                      <a:cubicBezTo>
                        <a:pt x="3069945" y="2737104"/>
                        <a:pt x="3084575" y="2772462"/>
                        <a:pt x="3077260" y="2798065"/>
                      </a:cubicBezTo>
                      <a:cubicBezTo>
                        <a:pt x="3069945" y="2823668"/>
                        <a:pt x="3043123" y="2843176"/>
                        <a:pt x="3033369" y="2863902"/>
                      </a:cubicBezTo>
                      <a:cubicBezTo>
                        <a:pt x="3023616" y="2884628"/>
                        <a:pt x="3023616" y="2909012"/>
                        <a:pt x="3018739" y="2922423"/>
                      </a:cubicBezTo>
                      <a:cubicBezTo>
                        <a:pt x="3013862" y="2935834"/>
                        <a:pt x="3016300" y="2943150"/>
                        <a:pt x="3004108" y="2944369"/>
                      </a:cubicBezTo>
                      <a:cubicBezTo>
                        <a:pt x="2991916" y="2945588"/>
                        <a:pt x="2957779" y="2946807"/>
                        <a:pt x="2945587" y="2929738"/>
                      </a:cubicBezTo>
                      <a:cubicBezTo>
                        <a:pt x="2933395" y="2912669"/>
                        <a:pt x="2930956" y="2877313"/>
                        <a:pt x="2930956" y="2841956"/>
                      </a:cubicBezTo>
                      <a:cubicBezTo>
                        <a:pt x="2930956" y="2806599"/>
                        <a:pt x="2948025" y="2752955"/>
                        <a:pt x="2945587" y="2717598"/>
                      </a:cubicBezTo>
                      <a:cubicBezTo>
                        <a:pt x="2943149" y="2682241"/>
                        <a:pt x="2921203" y="2665172"/>
                        <a:pt x="2916326" y="2629815"/>
                      </a:cubicBezTo>
                      <a:cubicBezTo>
                        <a:pt x="2911449" y="2594458"/>
                        <a:pt x="2929737" y="2545690"/>
                        <a:pt x="2916326" y="2505457"/>
                      </a:cubicBezTo>
                      <a:cubicBezTo>
                        <a:pt x="2902915" y="2465224"/>
                        <a:pt x="2857805" y="2420113"/>
                        <a:pt x="2835859" y="2388414"/>
                      </a:cubicBezTo>
                      <a:cubicBezTo>
                        <a:pt x="2813913" y="2356715"/>
                        <a:pt x="2804159" y="2331112"/>
                        <a:pt x="2784652" y="2315262"/>
                      </a:cubicBezTo>
                      <a:cubicBezTo>
                        <a:pt x="2765145" y="2299412"/>
                        <a:pt x="2718815" y="2293316"/>
                        <a:pt x="2718815" y="2293316"/>
                      </a:cubicBezTo>
                      <a:cubicBezTo>
                        <a:pt x="2655417" y="2271370"/>
                        <a:pt x="2578607" y="2256740"/>
                        <a:pt x="2404262" y="2183588"/>
                      </a:cubicBezTo>
                      <a:cubicBezTo>
                        <a:pt x="2229917" y="2110436"/>
                        <a:pt x="1778812" y="1914145"/>
                        <a:pt x="1672742" y="1854404"/>
                      </a:cubicBezTo>
                      <a:cubicBezTo>
                        <a:pt x="1566672" y="1794663"/>
                        <a:pt x="1742236" y="1844650"/>
                        <a:pt x="1767839" y="1825143"/>
                      </a:cubicBezTo>
                      <a:cubicBezTo>
                        <a:pt x="1793442" y="1805636"/>
                        <a:pt x="1831238" y="1754430"/>
                        <a:pt x="1826361" y="1737361"/>
                      </a:cubicBezTo>
                      <a:cubicBezTo>
                        <a:pt x="1821484" y="1720292"/>
                        <a:pt x="1765401" y="1731265"/>
                        <a:pt x="1738579" y="1722730"/>
                      </a:cubicBezTo>
                      <a:cubicBezTo>
                        <a:pt x="1711757" y="1714196"/>
                        <a:pt x="1693468" y="1693469"/>
                        <a:pt x="1665427" y="1686154"/>
                      </a:cubicBezTo>
                      <a:cubicBezTo>
                        <a:pt x="1637386" y="1678839"/>
                        <a:pt x="1595932" y="1688593"/>
                        <a:pt x="1570329" y="1678839"/>
                      </a:cubicBezTo>
                      <a:cubicBezTo>
                        <a:pt x="1544726" y="1669086"/>
                        <a:pt x="1532533" y="1643483"/>
                        <a:pt x="1511807" y="1627633"/>
                      </a:cubicBezTo>
                      <a:cubicBezTo>
                        <a:pt x="1491081" y="1611784"/>
                        <a:pt x="1459382" y="1583742"/>
                        <a:pt x="1445971" y="1583742"/>
                      </a:cubicBezTo>
                      <a:cubicBezTo>
                        <a:pt x="1432560" y="1583742"/>
                        <a:pt x="1431340" y="1609345"/>
                        <a:pt x="1431340" y="1627633"/>
                      </a:cubicBezTo>
                      <a:cubicBezTo>
                        <a:pt x="1431340" y="1645921"/>
                        <a:pt x="1450848" y="1684936"/>
                        <a:pt x="1445971" y="1693470"/>
                      </a:cubicBezTo>
                      <a:cubicBezTo>
                        <a:pt x="1441094" y="1702004"/>
                        <a:pt x="1421586" y="1688593"/>
                        <a:pt x="1402079" y="1678839"/>
                      </a:cubicBezTo>
                      <a:cubicBezTo>
                        <a:pt x="1382572" y="1669085"/>
                        <a:pt x="1348434" y="1648359"/>
                        <a:pt x="1328927" y="1634948"/>
                      </a:cubicBezTo>
                      <a:cubicBezTo>
                        <a:pt x="1309420" y="1621537"/>
                        <a:pt x="1300886" y="1606906"/>
                        <a:pt x="1285036" y="1598372"/>
                      </a:cubicBezTo>
                      <a:cubicBezTo>
                        <a:pt x="1269187" y="1589838"/>
                        <a:pt x="1242364" y="1594715"/>
                        <a:pt x="1233830" y="1583742"/>
                      </a:cubicBezTo>
                      <a:cubicBezTo>
                        <a:pt x="1225296" y="1572769"/>
                        <a:pt x="1239926" y="1555700"/>
                        <a:pt x="1233830" y="1532535"/>
                      </a:cubicBezTo>
                      <a:cubicBezTo>
                        <a:pt x="1227734" y="1509370"/>
                        <a:pt x="1210665" y="1459383"/>
                        <a:pt x="1197254" y="1444753"/>
                      </a:cubicBezTo>
                      <a:cubicBezTo>
                        <a:pt x="1183843" y="1430123"/>
                        <a:pt x="1165555" y="1439876"/>
                        <a:pt x="1153363" y="1444753"/>
                      </a:cubicBezTo>
                      <a:cubicBezTo>
                        <a:pt x="1141171" y="1449630"/>
                        <a:pt x="1128979" y="1450849"/>
                        <a:pt x="1124102" y="1474014"/>
                      </a:cubicBezTo>
                      <a:cubicBezTo>
                        <a:pt x="1119225" y="1497179"/>
                        <a:pt x="1141171" y="1571550"/>
                        <a:pt x="1124102" y="1583742"/>
                      </a:cubicBezTo>
                      <a:cubicBezTo>
                        <a:pt x="1107033" y="1595934"/>
                        <a:pt x="1049731" y="1560577"/>
                        <a:pt x="1021689" y="1547166"/>
                      </a:cubicBezTo>
                      <a:cubicBezTo>
                        <a:pt x="993647" y="1533755"/>
                        <a:pt x="968044" y="1525220"/>
                        <a:pt x="955852" y="1503274"/>
                      </a:cubicBezTo>
                      <a:cubicBezTo>
                        <a:pt x="943660" y="1481328"/>
                        <a:pt x="965606" y="1443533"/>
                        <a:pt x="948537" y="1415492"/>
                      </a:cubicBezTo>
                      <a:cubicBezTo>
                        <a:pt x="931468" y="1387451"/>
                        <a:pt x="880261" y="1365505"/>
                        <a:pt x="853439" y="1335025"/>
                      </a:cubicBezTo>
                      <a:cubicBezTo>
                        <a:pt x="826617" y="1304545"/>
                        <a:pt x="804672" y="1252119"/>
                        <a:pt x="787603" y="1232612"/>
                      </a:cubicBezTo>
                      <a:cubicBezTo>
                        <a:pt x="770534" y="1213105"/>
                        <a:pt x="764438" y="1216763"/>
                        <a:pt x="751027" y="1217982"/>
                      </a:cubicBezTo>
                      <a:cubicBezTo>
                        <a:pt x="737616" y="1219201"/>
                        <a:pt x="732738" y="1235050"/>
                        <a:pt x="707135" y="1239927"/>
                      </a:cubicBezTo>
                      <a:cubicBezTo>
                        <a:pt x="681532" y="1244804"/>
                        <a:pt x="625448" y="1239927"/>
                        <a:pt x="597407" y="1247242"/>
                      </a:cubicBezTo>
                      <a:cubicBezTo>
                        <a:pt x="569366" y="1254557"/>
                        <a:pt x="555955" y="1265530"/>
                        <a:pt x="538886" y="1283818"/>
                      </a:cubicBezTo>
                      <a:cubicBezTo>
                        <a:pt x="521817" y="1302106"/>
                        <a:pt x="507187" y="1338682"/>
                        <a:pt x="494995" y="1356970"/>
                      </a:cubicBezTo>
                      <a:cubicBezTo>
                        <a:pt x="482803" y="1375258"/>
                        <a:pt x="471830" y="1366724"/>
                        <a:pt x="465734" y="1393546"/>
                      </a:cubicBezTo>
                      <a:cubicBezTo>
                        <a:pt x="459638" y="1420368"/>
                        <a:pt x="470611" y="1486206"/>
                        <a:pt x="458419" y="1517905"/>
                      </a:cubicBezTo>
                      <a:cubicBezTo>
                        <a:pt x="446227" y="1549604"/>
                        <a:pt x="419404" y="1564235"/>
                        <a:pt x="392582" y="1583742"/>
                      </a:cubicBezTo>
                      <a:cubicBezTo>
                        <a:pt x="365760" y="1603249"/>
                        <a:pt x="335279" y="1622756"/>
                        <a:pt x="297484" y="1634948"/>
                      </a:cubicBezTo>
                      <a:cubicBezTo>
                        <a:pt x="259689" y="1647140"/>
                        <a:pt x="206044" y="1648360"/>
                        <a:pt x="165811" y="1656894"/>
                      </a:cubicBezTo>
                      <a:cubicBezTo>
                        <a:pt x="125578" y="1665428"/>
                        <a:pt x="73152" y="1703223"/>
                        <a:pt x="56083" y="1686154"/>
                      </a:cubicBezTo>
                      <a:cubicBezTo>
                        <a:pt x="39014" y="1669085"/>
                        <a:pt x="0" y="1649579"/>
                        <a:pt x="63398" y="1554481"/>
                      </a:cubicBezTo>
                      <a:cubicBezTo>
                        <a:pt x="126796" y="1459384"/>
                        <a:pt x="436473" y="1115569"/>
                        <a:pt x="436473" y="1115569"/>
                      </a:cubicBezTo>
                      <a:cubicBezTo>
                        <a:pt x="570585" y="958292"/>
                        <a:pt x="740054" y="764439"/>
                        <a:pt x="868070" y="610820"/>
                      </a:cubicBezTo>
                      <a:cubicBezTo>
                        <a:pt x="996086" y="457201"/>
                        <a:pt x="1115568" y="285294"/>
                        <a:pt x="1204569" y="193854"/>
                      </a:cubicBezTo>
                      <a:cubicBezTo>
                        <a:pt x="1293570" y="102414"/>
                        <a:pt x="1348434" y="92660"/>
                        <a:pt x="1402079" y="62180"/>
                      </a:cubicBezTo>
                      <a:cubicBezTo>
                        <a:pt x="1455724" y="31700"/>
                        <a:pt x="1471573" y="7316"/>
                        <a:pt x="1511807" y="3658"/>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6" name="Freeform 55"/>
                <p:cNvSpPr/>
                <p:nvPr/>
              </p:nvSpPr>
              <p:spPr>
                <a:xfrm>
                  <a:off x="11089843" y="2136038"/>
                  <a:ext cx="287732" cy="416967"/>
                </a:xfrm>
                <a:custGeom>
                  <a:avLst/>
                  <a:gdLst>
                    <a:gd name="connsiteX0" fmla="*/ 0 w 287732"/>
                    <a:gd name="connsiteY0" fmla="*/ 416967 h 416967"/>
                    <a:gd name="connsiteX1" fmla="*/ 58522 w 287732"/>
                    <a:gd name="connsiteY1" fmla="*/ 387706 h 416967"/>
                    <a:gd name="connsiteX2" fmla="*/ 109728 w 287732"/>
                    <a:gd name="connsiteY2" fmla="*/ 351130 h 416967"/>
                    <a:gd name="connsiteX3" fmla="*/ 197511 w 287732"/>
                    <a:gd name="connsiteY3" fmla="*/ 351130 h 416967"/>
                    <a:gd name="connsiteX4" fmla="*/ 248717 w 287732"/>
                    <a:gd name="connsiteY4" fmla="*/ 321869 h 416967"/>
                    <a:gd name="connsiteX5" fmla="*/ 270663 w 287732"/>
                    <a:gd name="connsiteY5" fmla="*/ 299924 h 416967"/>
                    <a:gd name="connsiteX6" fmla="*/ 226771 w 287732"/>
                    <a:gd name="connsiteY6" fmla="*/ 299924 h 416967"/>
                    <a:gd name="connsiteX7" fmla="*/ 197511 w 287732"/>
                    <a:gd name="connsiteY7" fmla="*/ 307239 h 416967"/>
                    <a:gd name="connsiteX8" fmla="*/ 248717 w 287732"/>
                    <a:gd name="connsiteY8" fmla="*/ 277978 h 416967"/>
                    <a:gd name="connsiteX9" fmla="*/ 270663 w 287732"/>
                    <a:gd name="connsiteY9" fmla="*/ 263348 h 416967"/>
                    <a:gd name="connsiteX10" fmla="*/ 277978 w 287732"/>
                    <a:gd name="connsiteY10" fmla="*/ 234087 h 416967"/>
                    <a:gd name="connsiteX11" fmla="*/ 212141 w 287732"/>
                    <a:gd name="connsiteY11" fmla="*/ 212141 h 416967"/>
                    <a:gd name="connsiteX12" fmla="*/ 190195 w 287732"/>
                    <a:gd name="connsiteY12" fmla="*/ 182880 h 416967"/>
                    <a:gd name="connsiteX13" fmla="*/ 175565 w 287732"/>
                    <a:gd name="connsiteY13" fmla="*/ 131674 h 416967"/>
                    <a:gd name="connsiteX14" fmla="*/ 182880 w 287732"/>
                    <a:gd name="connsiteY14" fmla="*/ 95098 h 416967"/>
                    <a:gd name="connsiteX15" fmla="*/ 204826 w 287732"/>
                    <a:gd name="connsiteY15" fmla="*/ 29261 h 416967"/>
                    <a:gd name="connsiteX16" fmla="*/ 190195 w 287732"/>
                    <a:gd name="connsiteY16" fmla="*/ 14631 h 416967"/>
                    <a:gd name="connsiteX17" fmla="*/ 153619 w 287732"/>
                    <a:gd name="connsiteY17" fmla="*/ 43892 h 416967"/>
                    <a:gd name="connsiteX18" fmla="*/ 117043 w 287732"/>
                    <a:gd name="connsiteY18" fmla="*/ 43892 h 416967"/>
                    <a:gd name="connsiteX19" fmla="*/ 109728 w 287732"/>
                    <a:gd name="connsiteY19" fmla="*/ 0 h 416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7732" h="416967">
                      <a:moveTo>
                        <a:pt x="0" y="416967"/>
                      </a:moveTo>
                      <a:cubicBezTo>
                        <a:pt x="20117" y="407823"/>
                        <a:pt x="40234" y="398679"/>
                        <a:pt x="58522" y="387706"/>
                      </a:cubicBezTo>
                      <a:cubicBezTo>
                        <a:pt x="76810" y="376733"/>
                        <a:pt x="86563" y="357226"/>
                        <a:pt x="109728" y="351130"/>
                      </a:cubicBezTo>
                      <a:cubicBezTo>
                        <a:pt x="132893" y="345034"/>
                        <a:pt x="174346" y="356007"/>
                        <a:pt x="197511" y="351130"/>
                      </a:cubicBezTo>
                      <a:cubicBezTo>
                        <a:pt x="220676" y="346253"/>
                        <a:pt x="236525" y="330403"/>
                        <a:pt x="248717" y="321869"/>
                      </a:cubicBezTo>
                      <a:cubicBezTo>
                        <a:pt x="260909" y="313335"/>
                        <a:pt x="274321" y="303581"/>
                        <a:pt x="270663" y="299924"/>
                      </a:cubicBezTo>
                      <a:cubicBezTo>
                        <a:pt x="267005" y="296267"/>
                        <a:pt x="238963" y="298705"/>
                        <a:pt x="226771" y="299924"/>
                      </a:cubicBezTo>
                      <a:cubicBezTo>
                        <a:pt x="214579" y="301143"/>
                        <a:pt x="193853" y="310897"/>
                        <a:pt x="197511" y="307239"/>
                      </a:cubicBezTo>
                      <a:cubicBezTo>
                        <a:pt x="201169" y="303581"/>
                        <a:pt x="236525" y="285293"/>
                        <a:pt x="248717" y="277978"/>
                      </a:cubicBezTo>
                      <a:cubicBezTo>
                        <a:pt x="260909" y="270663"/>
                        <a:pt x="265786" y="270663"/>
                        <a:pt x="270663" y="263348"/>
                      </a:cubicBezTo>
                      <a:cubicBezTo>
                        <a:pt x="275540" y="256033"/>
                        <a:pt x="287732" y="242621"/>
                        <a:pt x="277978" y="234087"/>
                      </a:cubicBezTo>
                      <a:cubicBezTo>
                        <a:pt x="268224" y="225553"/>
                        <a:pt x="226772" y="220676"/>
                        <a:pt x="212141" y="212141"/>
                      </a:cubicBezTo>
                      <a:cubicBezTo>
                        <a:pt x="197511" y="203607"/>
                        <a:pt x="196291" y="196291"/>
                        <a:pt x="190195" y="182880"/>
                      </a:cubicBezTo>
                      <a:cubicBezTo>
                        <a:pt x="184099" y="169469"/>
                        <a:pt x="176784" y="146304"/>
                        <a:pt x="175565" y="131674"/>
                      </a:cubicBezTo>
                      <a:cubicBezTo>
                        <a:pt x="174346" y="117044"/>
                        <a:pt x="178003" y="112167"/>
                        <a:pt x="182880" y="95098"/>
                      </a:cubicBezTo>
                      <a:cubicBezTo>
                        <a:pt x="187757" y="78029"/>
                        <a:pt x="203607" y="42672"/>
                        <a:pt x="204826" y="29261"/>
                      </a:cubicBezTo>
                      <a:cubicBezTo>
                        <a:pt x="206045" y="15850"/>
                        <a:pt x="198730" y="12193"/>
                        <a:pt x="190195" y="14631"/>
                      </a:cubicBezTo>
                      <a:cubicBezTo>
                        <a:pt x="181661" y="17070"/>
                        <a:pt x="165811" y="39015"/>
                        <a:pt x="153619" y="43892"/>
                      </a:cubicBezTo>
                      <a:cubicBezTo>
                        <a:pt x="141427" y="48769"/>
                        <a:pt x="124358" y="51207"/>
                        <a:pt x="117043" y="43892"/>
                      </a:cubicBezTo>
                      <a:cubicBezTo>
                        <a:pt x="109728" y="36577"/>
                        <a:pt x="108509" y="9754"/>
                        <a:pt x="109728" y="0"/>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57" name="Freeform 56"/>
                <p:cNvSpPr/>
                <p:nvPr/>
              </p:nvSpPr>
              <p:spPr>
                <a:xfrm>
                  <a:off x="11032541" y="2126285"/>
                  <a:ext cx="276758" cy="452322"/>
                </a:xfrm>
                <a:custGeom>
                  <a:avLst/>
                  <a:gdLst>
                    <a:gd name="connsiteX0" fmla="*/ 225552 w 276758"/>
                    <a:gd name="connsiteY0" fmla="*/ 46329 h 452322"/>
                    <a:gd name="connsiteX1" fmla="*/ 174345 w 276758"/>
                    <a:gd name="connsiteY1" fmla="*/ 17069 h 452322"/>
                    <a:gd name="connsiteX2" fmla="*/ 115824 w 276758"/>
                    <a:gd name="connsiteY2" fmla="*/ 2438 h 452322"/>
                    <a:gd name="connsiteX3" fmla="*/ 28041 w 276758"/>
                    <a:gd name="connsiteY3" fmla="*/ 31699 h 452322"/>
                    <a:gd name="connsiteX4" fmla="*/ 57302 w 276758"/>
                    <a:gd name="connsiteY4" fmla="*/ 60960 h 452322"/>
                    <a:gd name="connsiteX5" fmla="*/ 6096 w 276758"/>
                    <a:gd name="connsiteY5" fmla="*/ 97536 h 452322"/>
                    <a:gd name="connsiteX6" fmla="*/ 20726 w 276758"/>
                    <a:gd name="connsiteY6" fmla="*/ 134112 h 452322"/>
                    <a:gd name="connsiteX7" fmla="*/ 86563 w 276758"/>
                    <a:gd name="connsiteY7" fmla="*/ 185318 h 452322"/>
                    <a:gd name="connsiteX8" fmla="*/ 86563 w 276758"/>
                    <a:gd name="connsiteY8" fmla="*/ 229209 h 452322"/>
                    <a:gd name="connsiteX9" fmla="*/ 93878 w 276758"/>
                    <a:gd name="connsiteY9" fmla="*/ 251155 h 452322"/>
                    <a:gd name="connsiteX10" fmla="*/ 64617 w 276758"/>
                    <a:gd name="connsiteY10" fmla="*/ 251155 h 452322"/>
                    <a:gd name="connsiteX11" fmla="*/ 20726 w 276758"/>
                    <a:gd name="connsiteY11" fmla="*/ 302361 h 452322"/>
                    <a:gd name="connsiteX12" fmla="*/ 6096 w 276758"/>
                    <a:gd name="connsiteY12" fmla="*/ 368198 h 452322"/>
                    <a:gd name="connsiteX13" fmla="*/ 42672 w 276758"/>
                    <a:gd name="connsiteY13" fmla="*/ 390144 h 452322"/>
                    <a:gd name="connsiteX14" fmla="*/ 20726 w 276758"/>
                    <a:gd name="connsiteY14" fmla="*/ 448665 h 452322"/>
                    <a:gd name="connsiteX15" fmla="*/ 86563 w 276758"/>
                    <a:gd name="connsiteY15" fmla="*/ 412089 h 452322"/>
                    <a:gd name="connsiteX16" fmla="*/ 159715 w 276758"/>
                    <a:gd name="connsiteY16" fmla="*/ 375513 h 452322"/>
                    <a:gd name="connsiteX17" fmla="*/ 225552 w 276758"/>
                    <a:gd name="connsiteY17" fmla="*/ 287731 h 452322"/>
                    <a:gd name="connsiteX18" fmla="*/ 269443 w 276758"/>
                    <a:gd name="connsiteY18" fmla="*/ 214579 h 452322"/>
                    <a:gd name="connsiteX19" fmla="*/ 269443 w 276758"/>
                    <a:gd name="connsiteY19" fmla="*/ 192633 h 452322"/>
                    <a:gd name="connsiteX20" fmla="*/ 247497 w 276758"/>
                    <a:gd name="connsiteY20" fmla="*/ 126797 h 452322"/>
                    <a:gd name="connsiteX21" fmla="*/ 225552 w 276758"/>
                    <a:gd name="connsiteY21" fmla="*/ 46329 h 452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76758" h="452322">
                      <a:moveTo>
                        <a:pt x="225552" y="46329"/>
                      </a:moveTo>
                      <a:cubicBezTo>
                        <a:pt x="213360" y="28041"/>
                        <a:pt x="192633" y="24384"/>
                        <a:pt x="174345" y="17069"/>
                      </a:cubicBezTo>
                      <a:cubicBezTo>
                        <a:pt x="156057" y="9754"/>
                        <a:pt x="140208" y="0"/>
                        <a:pt x="115824" y="2438"/>
                      </a:cubicBezTo>
                      <a:cubicBezTo>
                        <a:pt x="91440" y="4876"/>
                        <a:pt x="37795" y="21945"/>
                        <a:pt x="28041" y="31699"/>
                      </a:cubicBezTo>
                      <a:cubicBezTo>
                        <a:pt x="18287" y="41453"/>
                        <a:pt x="60959" y="49987"/>
                        <a:pt x="57302" y="60960"/>
                      </a:cubicBezTo>
                      <a:cubicBezTo>
                        <a:pt x="53645" y="71933"/>
                        <a:pt x="12192" y="85344"/>
                        <a:pt x="6096" y="97536"/>
                      </a:cubicBezTo>
                      <a:cubicBezTo>
                        <a:pt x="0" y="109728"/>
                        <a:pt x="7315" y="119482"/>
                        <a:pt x="20726" y="134112"/>
                      </a:cubicBezTo>
                      <a:cubicBezTo>
                        <a:pt x="34137" y="148742"/>
                        <a:pt x="75590" y="169469"/>
                        <a:pt x="86563" y="185318"/>
                      </a:cubicBezTo>
                      <a:cubicBezTo>
                        <a:pt x="97536" y="201167"/>
                        <a:pt x="85344" y="218236"/>
                        <a:pt x="86563" y="229209"/>
                      </a:cubicBezTo>
                      <a:cubicBezTo>
                        <a:pt x="87782" y="240182"/>
                        <a:pt x="97536" y="247497"/>
                        <a:pt x="93878" y="251155"/>
                      </a:cubicBezTo>
                      <a:cubicBezTo>
                        <a:pt x="90220" y="254813"/>
                        <a:pt x="76809" y="242621"/>
                        <a:pt x="64617" y="251155"/>
                      </a:cubicBezTo>
                      <a:cubicBezTo>
                        <a:pt x="52425" y="259689"/>
                        <a:pt x="30479" y="282854"/>
                        <a:pt x="20726" y="302361"/>
                      </a:cubicBezTo>
                      <a:cubicBezTo>
                        <a:pt x="10973" y="321868"/>
                        <a:pt x="2438" y="353568"/>
                        <a:pt x="6096" y="368198"/>
                      </a:cubicBezTo>
                      <a:cubicBezTo>
                        <a:pt x="9754" y="382828"/>
                        <a:pt x="40234" y="376733"/>
                        <a:pt x="42672" y="390144"/>
                      </a:cubicBezTo>
                      <a:cubicBezTo>
                        <a:pt x="45110" y="403555"/>
                        <a:pt x="13411" y="445008"/>
                        <a:pt x="20726" y="448665"/>
                      </a:cubicBezTo>
                      <a:cubicBezTo>
                        <a:pt x="28041" y="452322"/>
                        <a:pt x="63398" y="424281"/>
                        <a:pt x="86563" y="412089"/>
                      </a:cubicBezTo>
                      <a:cubicBezTo>
                        <a:pt x="109728" y="399897"/>
                        <a:pt x="136550" y="396239"/>
                        <a:pt x="159715" y="375513"/>
                      </a:cubicBezTo>
                      <a:cubicBezTo>
                        <a:pt x="182880" y="354787"/>
                        <a:pt x="207264" y="314553"/>
                        <a:pt x="225552" y="287731"/>
                      </a:cubicBezTo>
                      <a:cubicBezTo>
                        <a:pt x="243840" y="260909"/>
                        <a:pt x="262128" y="230429"/>
                        <a:pt x="269443" y="214579"/>
                      </a:cubicBezTo>
                      <a:cubicBezTo>
                        <a:pt x="276758" y="198729"/>
                        <a:pt x="273101" y="207263"/>
                        <a:pt x="269443" y="192633"/>
                      </a:cubicBezTo>
                      <a:cubicBezTo>
                        <a:pt x="265785" y="178003"/>
                        <a:pt x="254812" y="143866"/>
                        <a:pt x="247497" y="126797"/>
                      </a:cubicBezTo>
                      <a:cubicBezTo>
                        <a:pt x="240182" y="109728"/>
                        <a:pt x="237744" y="64617"/>
                        <a:pt x="225552" y="46329"/>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8" name="Freeform 57"/>
                <p:cNvSpPr/>
                <p:nvPr/>
              </p:nvSpPr>
              <p:spPr>
                <a:xfrm>
                  <a:off x="10788701" y="2334768"/>
                  <a:ext cx="232867" cy="279197"/>
                </a:xfrm>
                <a:custGeom>
                  <a:avLst/>
                  <a:gdLst>
                    <a:gd name="connsiteX0" fmla="*/ 176784 w 232867"/>
                    <a:gd name="connsiteY0" fmla="*/ 6096 h 279197"/>
                    <a:gd name="connsiteX1" fmla="*/ 227990 w 232867"/>
                    <a:gd name="connsiteY1" fmla="*/ 57302 h 279197"/>
                    <a:gd name="connsiteX2" fmla="*/ 206045 w 232867"/>
                    <a:gd name="connsiteY2" fmla="*/ 108509 h 279197"/>
                    <a:gd name="connsiteX3" fmla="*/ 206045 w 232867"/>
                    <a:gd name="connsiteY3" fmla="*/ 159715 h 279197"/>
                    <a:gd name="connsiteX4" fmla="*/ 154838 w 232867"/>
                    <a:gd name="connsiteY4" fmla="*/ 210922 h 279197"/>
                    <a:gd name="connsiteX5" fmla="*/ 89001 w 232867"/>
                    <a:gd name="connsiteY5" fmla="*/ 254813 h 279197"/>
                    <a:gd name="connsiteX6" fmla="*/ 15849 w 232867"/>
                    <a:gd name="connsiteY6" fmla="*/ 262128 h 279197"/>
                    <a:gd name="connsiteX7" fmla="*/ 8534 w 232867"/>
                    <a:gd name="connsiteY7" fmla="*/ 152400 h 279197"/>
                    <a:gd name="connsiteX8" fmla="*/ 8534 w 232867"/>
                    <a:gd name="connsiteY8" fmla="*/ 108509 h 279197"/>
                    <a:gd name="connsiteX9" fmla="*/ 59741 w 232867"/>
                    <a:gd name="connsiteY9" fmla="*/ 42672 h 279197"/>
                    <a:gd name="connsiteX10" fmla="*/ 96317 w 232867"/>
                    <a:gd name="connsiteY10" fmla="*/ 20726 h 279197"/>
                    <a:gd name="connsiteX11" fmla="*/ 176784 w 232867"/>
                    <a:gd name="connsiteY11" fmla="*/ 6096 h 279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2867" h="279197">
                      <a:moveTo>
                        <a:pt x="176784" y="6096"/>
                      </a:moveTo>
                      <a:cubicBezTo>
                        <a:pt x="198730" y="12192"/>
                        <a:pt x="223113" y="40233"/>
                        <a:pt x="227990" y="57302"/>
                      </a:cubicBezTo>
                      <a:cubicBezTo>
                        <a:pt x="232867" y="74371"/>
                        <a:pt x="209702" y="91440"/>
                        <a:pt x="206045" y="108509"/>
                      </a:cubicBezTo>
                      <a:cubicBezTo>
                        <a:pt x="202388" y="125578"/>
                        <a:pt x="214579" y="142646"/>
                        <a:pt x="206045" y="159715"/>
                      </a:cubicBezTo>
                      <a:cubicBezTo>
                        <a:pt x="197511" y="176784"/>
                        <a:pt x="174345" y="195072"/>
                        <a:pt x="154838" y="210922"/>
                      </a:cubicBezTo>
                      <a:cubicBezTo>
                        <a:pt x="135331" y="226772"/>
                        <a:pt x="112166" y="246279"/>
                        <a:pt x="89001" y="254813"/>
                      </a:cubicBezTo>
                      <a:cubicBezTo>
                        <a:pt x="65836" y="263347"/>
                        <a:pt x="29260" y="279197"/>
                        <a:pt x="15849" y="262128"/>
                      </a:cubicBezTo>
                      <a:cubicBezTo>
                        <a:pt x="2438" y="245059"/>
                        <a:pt x="9753" y="178003"/>
                        <a:pt x="8534" y="152400"/>
                      </a:cubicBezTo>
                      <a:cubicBezTo>
                        <a:pt x="7315" y="126797"/>
                        <a:pt x="0" y="126797"/>
                        <a:pt x="8534" y="108509"/>
                      </a:cubicBezTo>
                      <a:cubicBezTo>
                        <a:pt x="17068" y="90221"/>
                        <a:pt x="45111" y="57302"/>
                        <a:pt x="59741" y="42672"/>
                      </a:cubicBezTo>
                      <a:cubicBezTo>
                        <a:pt x="74371" y="28042"/>
                        <a:pt x="82906" y="30480"/>
                        <a:pt x="96317" y="20726"/>
                      </a:cubicBezTo>
                      <a:cubicBezTo>
                        <a:pt x="109728" y="10972"/>
                        <a:pt x="154839" y="0"/>
                        <a:pt x="176784" y="6096"/>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9" name="Freeform 58"/>
                <p:cNvSpPr/>
                <p:nvPr/>
              </p:nvSpPr>
              <p:spPr>
                <a:xfrm>
                  <a:off x="9204960" y="4007511"/>
                  <a:ext cx="999744" cy="1967788"/>
                </a:xfrm>
                <a:custGeom>
                  <a:avLst/>
                  <a:gdLst>
                    <a:gd name="connsiteX0" fmla="*/ 816864 w 999744"/>
                    <a:gd name="connsiteY0" fmla="*/ 1954377 h 1967788"/>
                    <a:gd name="connsiteX1" fmla="*/ 648614 w 999744"/>
                    <a:gd name="connsiteY1" fmla="*/ 1771497 h 1967788"/>
                    <a:gd name="connsiteX2" fmla="*/ 443789 w 999744"/>
                    <a:gd name="connsiteY2" fmla="*/ 1361846 h 1967788"/>
                    <a:gd name="connsiteX3" fmla="*/ 319430 w 999744"/>
                    <a:gd name="connsiteY3" fmla="*/ 1164335 h 1967788"/>
                    <a:gd name="connsiteX4" fmla="*/ 187757 w 999744"/>
                    <a:gd name="connsiteY4" fmla="*/ 864412 h 1967788"/>
                    <a:gd name="connsiteX5" fmla="*/ 173126 w 999744"/>
                    <a:gd name="connsiteY5" fmla="*/ 644956 h 1967788"/>
                    <a:gd name="connsiteX6" fmla="*/ 143866 w 999744"/>
                    <a:gd name="connsiteY6" fmla="*/ 557174 h 1967788"/>
                    <a:gd name="connsiteX7" fmla="*/ 92659 w 999744"/>
                    <a:gd name="connsiteY7" fmla="*/ 469391 h 1967788"/>
                    <a:gd name="connsiteX8" fmla="*/ 70714 w 999744"/>
                    <a:gd name="connsiteY8" fmla="*/ 403555 h 1967788"/>
                    <a:gd name="connsiteX9" fmla="*/ 19507 w 999744"/>
                    <a:gd name="connsiteY9" fmla="*/ 242620 h 1967788"/>
                    <a:gd name="connsiteX10" fmla="*/ 4877 w 999744"/>
                    <a:gd name="connsiteY10" fmla="*/ 67055 h 1967788"/>
                    <a:gd name="connsiteX11" fmla="*/ 4877 w 999744"/>
                    <a:gd name="connsiteY11" fmla="*/ 1219 h 1967788"/>
                    <a:gd name="connsiteX12" fmla="*/ 34138 w 999744"/>
                    <a:gd name="connsiteY12" fmla="*/ 74371 h 1967788"/>
                    <a:gd name="connsiteX13" fmla="*/ 26822 w 999744"/>
                    <a:gd name="connsiteY13" fmla="*/ 162153 h 1967788"/>
                    <a:gd name="connsiteX14" fmla="*/ 63398 w 999744"/>
                    <a:gd name="connsiteY14" fmla="*/ 118262 h 1967788"/>
                    <a:gd name="connsiteX15" fmla="*/ 70714 w 999744"/>
                    <a:gd name="connsiteY15" fmla="*/ 220675 h 1967788"/>
                    <a:gd name="connsiteX16" fmla="*/ 92659 w 999744"/>
                    <a:gd name="connsiteY16" fmla="*/ 293827 h 1967788"/>
                    <a:gd name="connsiteX17" fmla="*/ 92659 w 999744"/>
                    <a:gd name="connsiteY17" fmla="*/ 374294 h 1967788"/>
                    <a:gd name="connsiteX18" fmla="*/ 129235 w 999744"/>
                    <a:gd name="connsiteY18" fmla="*/ 440131 h 1967788"/>
                    <a:gd name="connsiteX19" fmla="*/ 136550 w 999744"/>
                    <a:gd name="connsiteY19" fmla="*/ 513283 h 1967788"/>
                    <a:gd name="connsiteX20" fmla="*/ 180442 w 999744"/>
                    <a:gd name="connsiteY20" fmla="*/ 440131 h 1967788"/>
                    <a:gd name="connsiteX21" fmla="*/ 217018 w 999744"/>
                    <a:gd name="connsiteY21" fmla="*/ 476707 h 1967788"/>
                    <a:gd name="connsiteX22" fmla="*/ 290170 w 999744"/>
                    <a:gd name="connsiteY22" fmla="*/ 513283 h 1967788"/>
                    <a:gd name="connsiteX23" fmla="*/ 334061 w 999744"/>
                    <a:gd name="connsiteY23" fmla="*/ 601065 h 1967788"/>
                    <a:gd name="connsiteX24" fmla="*/ 399898 w 999744"/>
                    <a:gd name="connsiteY24" fmla="*/ 688847 h 1967788"/>
                    <a:gd name="connsiteX25" fmla="*/ 465734 w 999744"/>
                    <a:gd name="connsiteY25" fmla="*/ 732739 h 1967788"/>
                    <a:gd name="connsiteX26" fmla="*/ 509626 w 999744"/>
                    <a:gd name="connsiteY26" fmla="*/ 857097 h 1967788"/>
                    <a:gd name="connsiteX27" fmla="*/ 568147 w 999744"/>
                    <a:gd name="connsiteY27" fmla="*/ 944879 h 1967788"/>
                    <a:gd name="connsiteX28" fmla="*/ 641299 w 999744"/>
                    <a:gd name="connsiteY28" fmla="*/ 1025347 h 1967788"/>
                    <a:gd name="connsiteX29" fmla="*/ 699821 w 999744"/>
                    <a:gd name="connsiteY29" fmla="*/ 1083868 h 1967788"/>
                    <a:gd name="connsiteX30" fmla="*/ 751027 w 999744"/>
                    <a:gd name="connsiteY30" fmla="*/ 1098499 h 1967788"/>
                    <a:gd name="connsiteX31" fmla="*/ 860755 w 999744"/>
                    <a:gd name="connsiteY31" fmla="*/ 1200911 h 1967788"/>
                    <a:gd name="connsiteX32" fmla="*/ 941222 w 999744"/>
                    <a:gd name="connsiteY32" fmla="*/ 1274063 h 1967788"/>
                    <a:gd name="connsiteX33" fmla="*/ 963168 w 999744"/>
                    <a:gd name="connsiteY33" fmla="*/ 1347215 h 1967788"/>
                    <a:gd name="connsiteX34" fmla="*/ 970483 w 999744"/>
                    <a:gd name="connsiteY34" fmla="*/ 1449628 h 1967788"/>
                    <a:gd name="connsiteX35" fmla="*/ 955853 w 999744"/>
                    <a:gd name="connsiteY35" fmla="*/ 1515465 h 1967788"/>
                    <a:gd name="connsiteX36" fmla="*/ 963168 w 999744"/>
                    <a:gd name="connsiteY36" fmla="*/ 1676399 h 1967788"/>
                    <a:gd name="connsiteX37" fmla="*/ 992429 w 999744"/>
                    <a:gd name="connsiteY37" fmla="*/ 1756867 h 1967788"/>
                    <a:gd name="connsiteX38" fmla="*/ 919277 w 999744"/>
                    <a:gd name="connsiteY38" fmla="*/ 1756867 h 1967788"/>
                    <a:gd name="connsiteX39" fmla="*/ 882701 w 999744"/>
                    <a:gd name="connsiteY39" fmla="*/ 1786127 h 1967788"/>
                    <a:gd name="connsiteX40" fmla="*/ 897331 w 999744"/>
                    <a:gd name="connsiteY40" fmla="*/ 1851964 h 1967788"/>
                    <a:gd name="connsiteX41" fmla="*/ 816864 w 999744"/>
                    <a:gd name="connsiteY41" fmla="*/ 1954377 h 1967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999744" h="1967788">
                      <a:moveTo>
                        <a:pt x="816864" y="1954377"/>
                      </a:moveTo>
                      <a:cubicBezTo>
                        <a:pt x="775411" y="1940966"/>
                        <a:pt x="710793" y="1870252"/>
                        <a:pt x="648614" y="1771497"/>
                      </a:cubicBezTo>
                      <a:cubicBezTo>
                        <a:pt x="586435" y="1672742"/>
                        <a:pt x="498653" y="1463040"/>
                        <a:pt x="443789" y="1361846"/>
                      </a:cubicBezTo>
                      <a:cubicBezTo>
                        <a:pt x="388925" y="1260652"/>
                        <a:pt x="362102" y="1247241"/>
                        <a:pt x="319430" y="1164335"/>
                      </a:cubicBezTo>
                      <a:cubicBezTo>
                        <a:pt x="276758" y="1081429"/>
                        <a:pt x="212141" y="950975"/>
                        <a:pt x="187757" y="864412"/>
                      </a:cubicBezTo>
                      <a:cubicBezTo>
                        <a:pt x="163373" y="777849"/>
                        <a:pt x="180441" y="696162"/>
                        <a:pt x="173126" y="644956"/>
                      </a:cubicBezTo>
                      <a:cubicBezTo>
                        <a:pt x="165811" y="593750"/>
                        <a:pt x="157277" y="586435"/>
                        <a:pt x="143866" y="557174"/>
                      </a:cubicBezTo>
                      <a:cubicBezTo>
                        <a:pt x="130455" y="527913"/>
                        <a:pt x="104851" y="494994"/>
                        <a:pt x="92659" y="469391"/>
                      </a:cubicBezTo>
                      <a:cubicBezTo>
                        <a:pt x="80467" y="443788"/>
                        <a:pt x="82906" y="441350"/>
                        <a:pt x="70714" y="403555"/>
                      </a:cubicBezTo>
                      <a:cubicBezTo>
                        <a:pt x="58522" y="365760"/>
                        <a:pt x="30480" y="298703"/>
                        <a:pt x="19507" y="242620"/>
                      </a:cubicBezTo>
                      <a:cubicBezTo>
                        <a:pt x="8534" y="186537"/>
                        <a:pt x="7315" y="107288"/>
                        <a:pt x="4877" y="67055"/>
                      </a:cubicBezTo>
                      <a:cubicBezTo>
                        <a:pt x="2439" y="26822"/>
                        <a:pt x="0" y="0"/>
                        <a:pt x="4877" y="1219"/>
                      </a:cubicBezTo>
                      <a:cubicBezTo>
                        <a:pt x="9754" y="2438"/>
                        <a:pt x="30481" y="47549"/>
                        <a:pt x="34138" y="74371"/>
                      </a:cubicBezTo>
                      <a:cubicBezTo>
                        <a:pt x="37795" y="101193"/>
                        <a:pt x="21945" y="154838"/>
                        <a:pt x="26822" y="162153"/>
                      </a:cubicBezTo>
                      <a:cubicBezTo>
                        <a:pt x="31699" y="169468"/>
                        <a:pt x="56083" y="108508"/>
                        <a:pt x="63398" y="118262"/>
                      </a:cubicBezTo>
                      <a:cubicBezTo>
                        <a:pt x="70713" y="128016"/>
                        <a:pt x="65837" y="191414"/>
                        <a:pt x="70714" y="220675"/>
                      </a:cubicBezTo>
                      <a:cubicBezTo>
                        <a:pt x="75591" y="249936"/>
                        <a:pt x="89002" y="268224"/>
                        <a:pt x="92659" y="293827"/>
                      </a:cubicBezTo>
                      <a:cubicBezTo>
                        <a:pt x="96316" y="319430"/>
                        <a:pt x="86563" y="349910"/>
                        <a:pt x="92659" y="374294"/>
                      </a:cubicBezTo>
                      <a:cubicBezTo>
                        <a:pt x="98755" y="398678"/>
                        <a:pt x="121920" y="416966"/>
                        <a:pt x="129235" y="440131"/>
                      </a:cubicBezTo>
                      <a:cubicBezTo>
                        <a:pt x="136550" y="463296"/>
                        <a:pt x="128016" y="513283"/>
                        <a:pt x="136550" y="513283"/>
                      </a:cubicBezTo>
                      <a:cubicBezTo>
                        <a:pt x="145084" y="513283"/>
                        <a:pt x="167031" y="446227"/>
                        <a:pt x="180442" y="440131"/>
                      </a:cubicBezTo>
                      <a:cubicBezTo>
                        <a:pt x="193853" y="434035"/>
                        <a:pt x="198730" y="464515"/>
                        <a:pt x="217018" y="476707"/>
                      </a:cubicBezTo>
                      <a:cubicBezTo>
                        <a:pt x="235306" y="488899"/>
                        <a:pt x="270663" y="492557"/>
                        <a:pt x="290170" y="513283"/>
                      </a:cubicBezTo>
                      <a:cubicBezTo>
                        <a:pt x="309677" y="534009"/>
                        <a:pt x="315773" y="571804"/>
                        <a:pt x="334061" y="601065"/>
                      </a:cubicBezTo>
                      <a:cubicBezTo>
                        <a:pt x="352349" y="630326"/>
                        <a:pt x="377953" y="666901"/>
                        <a:pt x="399898" y="688847"/>
                      </a:cubicBezTo>
                      <a:cubicBezTo>
                        <a:pt x="421843" y="710793"/>
                        <a:pt x="447446" y="704697"/>
                        <a:pt x="465734" y="732739"/>
                      </a:cubicBezTo>
                      <a:cubicBezTo>
                        <a:pt x="484022" y="760781"/>
                        <a:pt x="492557" y="821740"/>
                        <a:pt x="509626" y="857097"/>
                      </a:cubicBezTo>
                      <a:cubicBezTo>
                        <a:pt x="526695" y="892454"/>
                        <a:pt x="546202" y="916837"/>
                        <a:pt x="568147" y="944879"/>
                      </a:cubicBezTo>
                      <a:cubicBezTo>
                        <a:pt x="590092" y="972921"/>
                        <a:pt x="619353" y="1002182"/>
                        <a:pt x="641299" y="1025347"/>
                      </a:cubicBezTo>
                      <a:cubicBezTo>
                        <a:pt x="663245" y="1048512"/>
                        <a:pt x="681533" y="1071676"/>
                        <a:pt x="699821" y="1083868"/>
                      </a:cubicBezTo>
                      <a:cubicBezTo>
                        <a:pt x="718109" y="1096060"/>
                        <a:pt x="724205" y="1078992"/>
                        <a:pt x="751027" y="1098499"/>
                      </a:cubicBezTo>
                      <a:cubicBezTo>
                        <a:pt x="777849" y="1118006"/>
                        <a:pt x="829056" y="1171650"/>
                        <a:pt x="860755" y="1200911"/>
                      </a:cubicBezTo>
                      <a:cubicBezTo>
                        <a:pt x="892454" y="1230172"/>
                        <a:pt x="924153" y="1249679"/>
                        <a:pt x="941222" y="1274063"/>
                      </a:cubicBezTo>
                      <a:cubicBezTo>
                        <a:pt x="958291" y="1298447"/>
                        <a:pt x="958291" y="1317954"/>
                        <a:pt x="963168" y="1347215"/>
                      </a:cubicBezTo>
                      <a:cubicBezTo>
                        <a:pt x="968045" y="1376476"/>
                        <a:pt x="971702" y="1421586"/>
                        <a:pt x="970483" y="1449628"/>
                      </a:cubicBezTo>
                      <a:cubicBezTo>
                        <a:pt x="969264" y="1477670"/>
                        <a:pt x="957072" y="1477670"/>
                        <a:pt x="955853" y="1515465"/>
                      </a:cubicBezTo>
                      <a:cubicBezTo>
                        <a:pt x="954634" y="1553260"/>
                        <a:pt x="957072" y="1636165"/>
                        <a:pt x="963168" y="1676399"/>
                      </a:cubicBezTo>
                      <a:cubicBezTo>
                        <a:pt x="969264" y="1716633"/>
                        <a:pt x="999744" y="1743456"/>
                        <a:pt x="992429" y="1756867"/>
                      </a:cubicBezTo>
                      <a:cubicBezTo>
                        <a:pt x="985114" y="1770278"/>
                        <a:pt x="937565" y="1751990"/>
                        <a:pt x="919277" y="1756867"/>
                      </a:cubicBezTo>
                      <a:cubicBezTo>
                        <a:pt x="900989" y="1761744"/>
                        <a:pt x="886359" y="1770278"/>
                        <a:pt x="882701" y="1786127"/>
                      </a:cubicBezTo>
                      <a:cubicBezTo>
                        <a:pt x="879043" y="1801977"/>
                        <a:pt x="903427" y="1830018"/>
                        <a:pt x="897331" y="1851964"/>
                      </a:cubicBezTo>
                      <a:cubicBezTo>
                        <a:pt x="891235" y="1873910"/>
                        <a:pt x="858317" y="1967788"/>
                        <a:pt x="816864" y="1954377"/>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0" name="Freeform 59"/>
                <p:cNvSpPr/>
                <p:nvPr/>
              </p:nvSpPr>
              <p:spPr>
                <a:xfrm>
                  <a:off x="9187891" y="2276246"/>
                  <a:ext cx="694944" cy="1849527"/>
                </a:xfrm>
                <a:custGeom>
                  <a:avLst/>
                  <a:gdLst>
                    <a:gd name="connsiteX0" fmla="*/ 21946 w 694944"/>
                    <a:gd name="connsiteY0" fmla="*/ 1849527 h 1849527"/>
                    <a:gd name="connsiteX1" fmla="*/ 7315 w 694944"/>
                    <a:gd name="connsiteY1" fmla="*/ 1703223 h 1849527"/>
                    <a:gd name="connsiteX2" fmla="*/ 7315 w 694944"/>
                    <a:gd name="connsiteY2" fmla="*/ 1432560 h 1849527"/>
                    <a:gd name="connsiteX3" fmla="*/ 51207 w 694944"/>
                    <a:gd name="connsiteY3" fmla="*/ 1147268 h 1849527"/>
                    <a:gd name="connsiteX4" fmla="*/ 109728 w 694944"/>
                    <a:gd name="connsiteY4" fmla="*/ 905866 h 1849527"/>
                    <a:gd name="connsiteX5" fmla="*/ 175565 w 694944"/>
                    <a:gd name="connsiteY5" fmla="*/ 708356 h 1849527"/>
                    <a:gd name="connsiteX6" fmla="*/ 263347 w 694944"/>
                    <a:gd name="connsiteY6" fmla="*/ 503530 h 1849527"/>
                    <a:gd name="connsiteX7" fmla="*/ 380391 w 694944"/>
                    <a:gd name="connsiteY7" fmla="*/ 327965 h 1849527"/>
                    <a:gd name="connsiteX8" fmla="*/ 409651 w 694944"/>
                    <a:gd name="connsiteY8" fmla="*/ 276759 h 1849527"/>
                    <a:gd name="connsiteX9" fmla="*/ 438912 w 694944"/>
                    <a:gd name="connsiteY9" fmla="*/ 247498 h 1849527"/>
                    <a:gd name="connsiteX10" fmla="*/ 490119 w 694944"/>
                    <a:gd name="connsiteY10" fmla="*/ 240183 h 1849527"/>
                    <a:gd name="connsiteX11" fmla="*/ 526695 w 694944"/>
                    <a:gd name="connsiteY11" fmla="*/ 196292 h 1849527"/>
                    <a:gd name="connsiteX12" fmla="*/ 504749 w 694944"/>
                    <a:gd name="connsiteY12" fmla="*/ 167031 h 1849527"/>
                    <a:gd name="connsiteX13" fmla="*/ 475488 w 694944"/>
                    <a:gd name="connsiteY13" fmla="*/ 174346 h 1849527"/>
                    <a:gd name="connsiteX14" fmla="*/ 555955 w 694944"/>
                    <a:gd name="connsiteY14" fmla="*/ 64618 h 1849527"/>
                    <a:gd name="connsiteX15" fmla="*/ 621792 w 694944"/>
                    <a:gd name="connsiteY15" fmla="*/ 13412 h 1849527"/>
                    <a:gd name="connsiteX16" fmla="*/ 672999 w 694944"/>
                    <a:gd name="connsiteY16" fmla="*/ 6096 h 1849527"/>
                    <a:gd name="connsiteX17" fmla="*/ 687629 w 694944"/>
                    <a:gd name="connsiteY17" fmla="*/ 49988 h 1849527"/>
                    <a:gd name="connsiteX18" fmla="*/ 629107 w 694944"/>
                    <a:gd name="connsiteY18" fmla="*/ 137770 h 1849527"/>
                    <a:gd name="connsiteX19" fmla="*/ 570586 w 694944"/>
                    <a:gd name="connsiteY19" fmla="*/ 247498 h 1849527"/>
                    <a:gd name="connsiteX20" fmla="*/ 512064 w 694944"/>
                    <a:gd name="connsiteY20" fmla="*/ 313335 h 1849527"/>
                    <a:gd name="connsiteX21" fmla="*/ 409651 w 694944"/>
                    <a:gd name="connsiteY21" fmla="*/ 320650 h 1849527"/>
                    <a:gd name="connsiteX22" fmla="*/ 409651 w 694944"/>
                    <a:gd name="connsiteY22" fmla="*/ 357226 h 1849527"/>
                    <a:gd name="connsiteX23" fmla="*/ 468173 w 694944"/>
                    <a:gd name="connsiteY23" fmla="*/ 364541 h 1849527"/>
                    <a:gd name="connsiteX24" fmla="*/ 519379 w 694944"/>
                    <a:gd name="connsiteY24" fmla="*/ 349911 h 1849527"/>
                    <a:gd name="connsiteX25" fmla="*/ 526695 w 694944"/>
                    <a:gd name="connsiteY25" fmla="*/ 459639 h 1849527"/>
                    <a:gd name="connsiteX26" fmla="*/ 563271 w 694944"/>
                    <a:gd name="connsiteY26" fmla="*/ 525476 h 1849527"/>
                    <a:gd name="connsiteX27" fmla="*/ 512064 w 694944"/>
                    <a:gd name="connsiteY27" fmla="*/ 657149 h 1849527"/>
                    <a:gd name="connsiteX28" fmla="*/ 431597 w 694944"/>
                    <a:gd name="connsiteY28" fmla="*/ 722986 h 1849527"/>
                    <a:gd name="connsiteX29" fmla="*/ 380391 w 694944"/>
                    <a:gd name="connsiteY29" fmla="*/ 788823 h 1849527"/>
                    <a:gd name="connsiteX30" fmla="*/ 409651 w 694944"/>
                    <a:gd name="connsiteY30" fmla="*/ 854660 h 1849527"/>
                    <a:gd name="connsiteX31" fmla="*/ 321869 w 694944"/>
                    <a:gd name="connsiteY31" fmla="*/ 1052170 h 1849527"/>
                    <a:gd name="connsiteX32" fmla="*/ 285293 w 694944"/>
                    <a:gd name="connsiteY32" fmla="*/ 1030224 h 1849527"/>
                    <a:gd name="connsiteX33" fmla="*/ 241402 w 694944"/>
                    <a:gd name="connsiteY33" fmla="*/ 1081431 h 1849527"/>
                    <a:gd name="connsiteX34" fmla="*/ 241402 w 694944"/>
                    <a:gd name="connsiteY34" fmla="*/ 1132637 h 1849527"/>
                    <a:gd name="connsiteX35" fmla="*/ 175565 w 694944"/>
                    <a:gd name="connsiteY35" fmla="*/ 1278941 h 1849527"/>
                    <a:gd name="connsiteX36" fmla="*/ 182880 w 694944"/>
                    <a:gd name="connsiteY36" fmla="*/ 1352093 h 1849527"/>
                    <a:gd name="connsiteX37" fmla="*/ 146304 w 694944"/>
                    <a:gd name="connsiteY37" fmla="*/ 1417930 h 1849527"/>
                    <a:gd name="connsiteX38" fmla="*/ 117043 w 694944"/>
                    <a:gd name="connsiteY38" fmla="*/ 1491082 h 1849527"/>
                    <a:gd name="connsiteX39" fmla="*/ 138989 w 694944"/>
                    <a:gd name="connsiteY39" fmla="*/ 1549604 h 1849527"/>
                    <a:gd name="connsiteX40" fmla="*/ 117043 w 694944"/>
                    <a:gd name="connsiteY40" fmla="*/ 1586180 h 1849527"/>
                    <a:gd name="connsiteX41" fmla="*/ 153619 w 694944"/>
                    <a:gd name="connsiteY41" fmla="*/ 1783690 h 1849527"/>
                    <a:gd name="connsiteX42" fmla="*/ 124359 w 694944"/>
                    <a:gd name="connsiteY42" fmla="*/ 1776375 h 1849527"/>
                    <a:gd name="connsiteX43" fmla="*/ 87783 w 694944"/>
                    <a:gd name="connsiteY43" fmla="*/ 1688592 h 1849527"/>
                    <a:gd name="connsiteX44" fmla="*/ 80467 w 694944"/>
                    <a:gd name="connsiteY44" fmla="*/ 1622756 h 1849527"/>
                    <a:gd name="connsiteX45" fmla="*/ 51207 w 694944"/>
                    <a:gd name="connsiteY45" fmla="*/ 1688592 h 1849527"/>
                    <a:gd name="connsiteX46" fmla="*/ 21946 w 694944"/>
                    <a:gd name="connsiteY46" fmla="*/ 1761744 h 1849527"/>
                    <a:gd name="connsiteX47" fmla="*/ 29261 w 694944"/>
                    <a:gd name="connsiteY47" fmla="*/ 1798320 h 1849527"/>
                    <a:gd name="connsiteX48" fmla="*/ 14631 w 694944"/>
                    <a:gd name="connsiteY48" fmla="*/ 1747114 h 184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94944" h="1849527">
                      <a:moveTo>
                        <a:pt x="21946" y="1849527"/>
                      </a:moveTo>
                      <a:cubicBezTo>
                        <a:pt x="15849" y="1811122"/>
                        <a:pt x="9753" y="1772717"/>
                        <a:pt x="7315" y="1703223"/>
                      </a:cubicBezTo>
                      <a:cubicBezTo>
                        <a:pt x="4877" y="1633729"/>
                        <a:pt x="0" y="1525219"/>
                        <a:pt x="7315" y="1432560"/>
                      </a:cubicBezTo>
                      <a:cubicBezTo>
                        <a:pt x="14630" y="1339901"/>
                        <a:pt x="34138" y="1235050"/>
                        <a:pt x="51207" y="1147268"/>
                      </a:cubicBezTo>
                      <a:cubicBezTo>
                        <a:pt x="68276" y="1059486"/>
                        <a:pt x="89002" y="979018"/>
                        <a:pt x="109728" y="905866"/>
                      </a:cubicBezTo>
                      <a:cubicBezTo>
                        <a:pt x="130454" y="832714"/>
                        <a:pt x="149962" y="775412"/>
                        <a:pt x="175565" y="708356"/>
                      </a:cubicBezTo>
                      <a:cubicBezTo>
                        <a:pt x="201168" y="641300"/>
                        <a:pt x="229209" y="566928"/>
                        <a:pt x="263347" y="503530"/>
                      </a:cubicBezTo>
                      <a:cubicBezTo>
                        <a:pt x="297485" y="440132"/>
                        <a:pt x="356007" y="365760"/>
                        <a:pt x="380391" y="327965"/>
                      </a:cubicBezTo>
                      <a:cubicBezTo>
                        <a:pt x="404775" y="290170"/>
                        <a:pt x="399898" y="290170"/>
                        <a:pt x="409651" y="276759"/>
                      </a:cubicBezTo>
                      <a:cubicBezTo>
                        <a:pt x="419404" y="263348"/>
                        <a:pt x="425501" y="253594"/>
                        <a:pt x="438912" y="247498"/>
                      </a:cubicBezTo>
                      <a:cubicBezTo>
                        <a:pt x="452323" y="241402"/>
                        <a:pt x="475489" y="248717"/>
                        <a:pt x="490119" y="240183"/>
                      </a:cubicBezTo>
                      <a:cubicBezTo>
                        <a:pt x="504749" y="231649"/>
                        <a:pt x="524257" y="208484"/>
                        <a:pt x="526695" y="196292"/>
                      </a:cubicBezTo>
                      <a:cubicBezTo>
                        <a:pt x="529133" y="184100"/>
                        <a:pt x="513283" y="170689"/>
                        <a:pt x="504749" y="167031"/>
                      </a:cubicBezTo>
                      <a:cubicBezTo>
                        <a:pt x="496215" y="163373"/>
                        <a:pt x="466954" y="191415"/>
                        <a:pt x="475488" y="174346"/>
                      </a:cubicBezTo>
                      <a:cubicBezTo>
                        <a:pt x="484022" y="157277"/>
                        <a:pt x="531571" y="91440"/>
                        <a:pt x="555955" y="64618"/>
                      </a:cubicBezTo>
                      <a:cubicBezTo>
                        <a:pt x="580339" y="37796"/>
                        <a:pt x="602285" y="23166"/>
                        <a:pt x="621792" y="13412"/>
                      </a:cubicBezTo>
                      <a:cubicBezTo>
                        <a:pt x="641299" y="3658"/>
                        <a:pt x="662026" y="0"/>
                        <a:pt x="672999" y="6096"/>
                      </a:cubicBezTo>
                      <a:cubicBezTo>
                        <a:pt x="683972" y="12192"/>
                        <a:pt x="694944" y="28042"/>
                        <a:pt x="687629" y="49988"/>
                      </a:cubicBezTo>
                      <a:cubicBezTo>
                        <a:pt x="680314" y="71934"/>
                        <a:pt x="648614" y="104852"/>
                        <a:pt x="629107" y="137770"/>
                      </a:cubicBezTo>
                      <a:cubicBezTo>
                        <a:pt x="609600" y="170688"/>
                        <a:pt x="590093" y="218237"/>
                        <a:pt x="570586" y="247498"/>
                      </a:cubicBezTo>
                      <a:cubicBezTo>
                        <a:pt x="551079" y="276759"/>
                        <a:pt x="538886" y="301143"/>
                        <a:pt x="512064" y="313335"/>
                      </a:cubicBezTo>
                      <a:cubicBezTo>
                        <a:pt x="485242" y="325527"/>
                        <a:pt x="426720" y="313335"/>
                        <a:pt x="409651" y="320650"/>
                      </a:cubicBezTo>
                      <a:cubicBezTo>
                        <a:pt x="392582" y="327965"/>
                        <a:pt x="399897" y="349911"/>
                        <a:pt x="409651" y="357226"/>
                      </a:cubicBezTo>
                      <a:cubicBezTo>
                        <a:pt x="419405" y="364541"/>
                        <a:pt x="449885" y="365760"/>
                        <a:pt x="468173" y="364541"/>
                      </a:cubicBezTo>
                      <a:cubicBezTo>
                        <a:pt x="486461" y="363322"/>
                        <a:pt x="509625" y="334061"/>
                        <a:pt x="519379" y="349911"/>
                      </a:cubicBezTo>
                      <a:cubicBezTo>
                        <a:pt x="529133" y="365761"/>
                        <a:pt x="519380" y="430378"/>
                        <a:pt x="526695" y="459639"/>
                      </a:cubicBezTo>
                      <a:cubicBezTo>
                        <a:pt x="534010" y="488900"/>
                        <a:pt x="565709" y="492558"/>
                        <a:pt x="563271" y="525476"/>
                      </a:cubicBezTo>
                      <a:cubicBezTo>
                        <a:pt x="560833" y="558394"/>
                        <a:pt x="534010" y="624231"/>
                        <a:pt x="512064" y="657149"/>
                      </a:cubicBezTo>
                      <a:cubicBezTo>
                        <a:pt x="490118" y="690067"/>
                        <a:pt x="453542" y="701040"/>
                        <a:pt x="431597" y="722986"/>
                      </a:cubicBezTo>
                      <a:cubicBezTo>
                        <a:pt x="409652" y="744932"/>
                        <a:pt x="384049" y="766877"/>
                        <a:pt x="380391" y="788823"/>
                      </a:cubicBezTo>
                      <a:cubicBezTo>
                        <a:pt x="376733" y="810769"/>
                        <a:pt x="419405" y="810769"/>
                        <a:pt x="409651" y="854660"/>
                      </a:cubicBezTo>
                      <a:cubicBezTo>
                        <a:pt x="399897" y="898551"/>
                        <a:pt x="342595" y="1022909"/>
                        <a:pt x="321869" y="1052170"/>
                      </a:cubicBezTo>
                      <a:cubicBezTo>
                        <a:pt x="301143" y="1081431"/>
                        <a:pt x="298704" y="1025347"/>
                        <a:pt x="285293" y="1030224"/>
                      </a:cubicBezTo>
                      <a:cubicBezTo>
                        <a:pt x="271882" y="1035101"/>
                        <a:pt x="248717" y="1064362"/>
                        <a:pt x="241402" y="1081431"/>
                      </a:cubicBezTo>
                      <a:cubicBezTo>
                        <a:pt x="234087" y="1098500"/>
                        <a:pt x="252375" y="1099719"/>
                        <a:pt x="241402" y="1132637"/>
                      </a:cubicBezTo>
                      <a:cubicBezTo>
                        <a:pt x="230429" y="1165555"/>
                        <a:pt x="185319" y="1242365"/>
                        <a:pt x="175565" y="1278941"/>
                      </a:cubicBezTo>
                      <a:cubicBezTo>
                        <a:pt x="165811" y="1315517"/>
                        <a:pt x="187757" y="1328928"/>
                        <a:pt x="182880" y="1352093"/>
                      </a:cubicBezTo>
                      <a:cubicBezTo>
                        <a:pt x="178003" y="1375258"/>
                        <a:pt x="157277" y="1394765"/>
                        <a:pt x="146304" y="1417930"/>
                      </a:cubicBezTo>
                      <a:cubicBezTo>
                        <a:pt x="135331" y="1441095"/>
                        <a:pt x="118262" y="1469136"/>
                        <a:pt x="117043" y="1491082"/>
                      </a:cubicBezTo>
                      <a:cubicBezTo>
                        <a:pt x="115824" y="1513028"/>
                        <a:pt x="138989" y="1533754"/>
                        <a:pt x="138989" y="1549604"/>
                      </a:cubicBezTo>
                      <a:cubicBezTo>
                        <a:pt x="138989" y="1565454"/>
                        <a:pt x="114605" y="1547166"/>
                        <a:pt x="117043" y="1586180"/>
                      </a:cubicBezTo>
                      <a:cubicBezTo>
                        <a:pt x="119481" y="1625194"/>
                        <a:pt x="152400" y="1751991"/>
                        <a:pt x="153619" y="1783690"/>
                      </a:cubicBezTo>
                      <a:cubicBezTo>
                        <a:pt x="154838" y="1815389"/>
                        <a:pt x="135332" y="1792225"/>
                        <a:pt x="124359" y="1776375"/>
                      </a:cubicBezTo>
                      <a:cubicBezTo>
                        <a:pt x="113386" y="1760525"/>
                        <a:pt x="95098" y="1714195"/>
                        <a:pt x="87783" y="1688592"/>
                      </a:cubicBezTo>
                      <a:cubicBezTo>
                        <a:pt x="80468" y="1662989"/>
                        <a:pt x="86563" y="1622756"/>
                        <a:pt x="80467" y="1622756"/>
                      </a:cubicBezTo>
                      <a:cubicBezTo>
                        <a:pt x="74371" y="1622756"/>
                        <a:pt x="60960" y="1665427"/>
                        <a:pt x="51207" y="1688592"/>
                      </a:cubicBezTo>
                      <a:cubicBezTo>
                        <a:pt x="41454" y="1711757"/>
                        <a:pt x="25604" y="1743456"/>
                        <a:pt x="21946" y="1761744"/>
                      </a:cubicBezTo>
                      <a:cubicBezTo>
                        <a:pt x="18288" y="1780032"/>
                        <a:pt x="30480" y="1800758"/>
                        <a:pt x="29261" y="1798320"/>
                      </a:cubicBezTo>
                      <a:cubicBezTo>
                        <a:pt x="28042" y="1795882"/>
                        <a:pt x="21336" y="1771498"/>
                        <a:pt x="14631" y="1747114"/>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61" name="Freeform 60"/>
                <p:cNvSpPr/>
                <p:nvPr/>
              </p:nvSpPr>
              <p:spPr>
                <a:xfrm>
                  <a:off x="9923068" y="1488643"/>
                  <a:ext cx="1331367" cy="1013155"/>
                </a:xfrm>
                <a:custGeom>
                  <a:avLst/>
                  <a:gdLst>
                    <a:gd name="connsiteX0" fmla="*/ 91441 w 1331367"/>
                    <a:gd name="connsiteY0" fmla="*/ 544983 h 1013155"/>
                    <a:gd name="connsiteX1" fmla="*/ 98756 w 1331367"/>
                    <a:gd name="connsiteY1" fmla="*/ 632765 h 1013155"/>
                    <a:gd name="connsiteX2" fmla="*/ 54865 w 1331367"/>
                    <a:gd name="connsiteY2" fmla="*/ 757123 h 1013155"/>
                    <a:gd name="connsiteX3" fmla="*/ 25604 w 1331367"/>
                    <a:gd name="connsiteY3" fmla="*/ 822960 h 1013155"/>
                    <a:gd name="connsiteX4" fmla="*/ 3658 w 1331367"/>
                    <a:gd name="connsiteY4" fmla="*/ 918058 h 1013155"/>
                    <a:gd name="connsiteX5" fmla="*/ 47550 w 1331367"/>
                    <a:gd name="connsiteY5" fmla="*/ 998525 h 1013155"/>
                    <a:gd name="connsiteX6" fmla="*/ 84126 w 1331367"/>
                    <a:gd name="connsiteY6" fmla="*/ 1005840 h 1013155"/>
                    <a:gd name="connsiteX7" fmla="*/ 120702 w 1331367"/>
                    <a:gd name="connsiteY7" fmla="*/ 961949 h 1013155"/>
                    <a:gd name="connsiteX8" fmla="*/ 186538 w 1331367"/>
                    <a:gd name="connsiteY8" fmla="*/ 932688 h 1013155"/>
                    <a:gd name="connsiteX9" fmla="*/ 208484 w 1331367"/>
                    <a:gd name="connsiteY9" fmla="*/ 888797 h 1013155"/>
                    <a:gd name="connsiteX10" fmla="*/ 201169 w 1331367"/>
                    <a:gd name="connsiteY10" fmla="*/ 815645 h 1013155"/>
                    <a:gd name="connsiteX11" fmla="*/ 245060 w 1331367"/>
                    <a:gd name="connsiteY11" fmla="*/ 757123 h 1013155"/>
                    <a:gd name="connsiteX12" fmla="*/ 296266 w 1331367"/>
                    <a:gd name="connsiteY12" fmla="*/ 698602 h 1013155"/>
                    <a:gd name="connsiteX13" fmla="*/ 457201 w 1331367"/>
                    <a:gd name="connsiteY13" fmla="*/ 588874 h 1013155"/>
                    <a:gd name="connsiteX14" fmla="*/ 508407 w 1331367"/>
                    <a:gd name="connsiteY14" fmla="*/ 552298 h 1013155"/>
                    <a:gd name="connsiteX15" fmla="*/ 654711 w 1331367"/>
                    <a:gd name="connsiteY15" fmla="*/ 493776 h 1013155"/>
                    <a:gd name="connsiteX16" fmla="*/ 808330 w 1331367"/>
                    <a:gd name="connsiteY16" fmla="*/ 354787 h 1013155"/>
                    <a:gd name="connsiteX17" fmla="*/ 801015 w 1331367"/>
                    <a:gd name="connsiteY17" fmla="*/ 318211 h 1013155"/>
                    <a:gd name="connsiteX18" fmla="*/ 764439 w 1331367"/>
                    <a:gd name="connsiteY18" fmla="*/ 310896 h 1013155"/>
                    <a:gd name="connsiteX19" fmla="*/ 779070 w 1331367"/>
                    <a:gd name="connsiteY19" fmla="*/ 274320 h 1013155"/>
                    <a:gd name="connsiteX20" fmla="*/ 896113 w 1331367"/>
                    <a:gd name="connsiteY20" fmla="*/ 245059 h 1013155"/>
                    <a:gd name="connsiteX21" fmla="*/ 991210 w 1331367"/>
                    <a:gd name="connsiteY21" fmla="*/ 157277 h 1013155"/>
                    <a:gd name="connsiteX22" fmla="*/ 1057047 w 1331367"/>
                    <a:gd name="connsiteY22" fmla="*/ 98755 h 1013155"/>
                    <a:gd name="connsiteX23" fmla="*/ 1188721 w 1331367"/>
                    <a:gd name="connsiteY23" fmla="*/ 40234 h 1013155"/>
                    <a:gd name="connsiteX24" fmla="*/ 1291134 w 1331367"/>
                    <a:gd name="connsiteY24" fmla="*/ 25603 h 1013155"/>
                    <a:gd name="connsiteX25" fmla="*/ 1320394 w 1331367"/>
                    <a:gd name="connsiteY25" fmla="*/ 18288 h 1013155"/>
                    <a:gd name="connsiteX26" fmla="*/ 1225297 w 1331367"/>
                    <a:gd name="connsiteY26" fmla="*/ 3658 h 1013155"/>
                    <a:gd name="connsiteX27" fmla="*/ 1108254 w 1331367"/>
                    <a:gd name="connsiteY27" fmla="*/ 40234 h 1013155"/>
                    <a:gd name="connsiteX28" fmla="*/ 1035102 w 1331367"/>
                    <a:gd name="connsiteY28" fmla="*/ 47549 h 1013155"/>
                    <a:gd name="connsiteX29" fmla="*/ 903428 w 1331367"/>
                    <a:gd name="connsiteY29" fmla="*/ 69495 h 1013155"/>
                    <a:gd name="connsiteX30" fmla="*/ 566929 w 1331367"/>
                    <a:gd name="connsiteY30" fmla="*/ 223114 h 1013155"/>
                    <a:gd name="connsiteX31" fmla="*/ 340158 w 1331367"/>
                    <a:gd name="connsiteY31" fmla="*/ 354787 h 1013155"/>
                    <a:gd name="connsiteX32" fmla="*/ 91441 w 1331367"/>
                    <a:gd name="connsiteY32" fmla="*/ 544983 h 1013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331367" h="1013155">
                      <a:moveTo>
                        <a:pt x="91441" y="544983"/>
                      </a:moveTo>
                      <a:cubicBezTo>
                        <a:pt x="51207" y="591313"/>
                        <a:pt x="104852" y="597408"/>
                        <a:pt x="98756" y="632765"/>
                      </a:cubicBezTo>
                      <a:cubicBezTo>
                        <a:pt x="92660" y="668122"/>
                        <a:pt x="67057" y="725424"/>
                        <a:pt x="54865" y="757123"/>
                      </a:cubicBezTo>
                      <a:cubicBezTo>
                        <a:pt x="42673" y="788822"/>
                        <a:pt x="34139" y="796138"/>
                        <a:pt x="25604" y="822960"/>
                      </a:cubicBezTo>
                      <a:cubicBezTo>
                        <a:pt x="17070" y="849783"/>
                        <a:pt x="0" y="888797"/>
                        <a:pt x="3658" y="918058"/>
                      </a:cubicBezTo>
                      <a:cubicBezTo>
                        <a:pt x="7316" y="947319"/>
                        <a:pt x="34139" y="983895"/>
                        <a:pt x="47550" y="998525"/>
                      </a:cubicBezTo>
                      <a:cubicBezTo>
                        <a:pt x="60961" y="1013155"/>
                        <a:pt x="71934" y="1011936"/>
                        <a:pt x="84126" y="1005840"/>
                      </a:cubicBezTo>
                      <a:cubicBezTo>
                        <a:pt x="96318" y="999744"/>
                        <a:pt x="103633" y="974141"/>
                        <a:pt x="120702" y="961949"/>
                      </a:cubicBezTo>
                      <a:cubicBezTo>
                        <a:pt x="137771" y="949757"/>
                        <a:pt x="171908" y="944880"/>
                        <a:pt x="186538" y="932688"/>
                      </a:cubicBezTo>
                      <a:cubicBezTo>
                        <a:pt x="201168" y="920496"/>
                        <a:pt x="206046" y="908304"/>
                        <a:pt x="208484" y="888797"/>
                      </a:cubicBezTo>
                      <a:cubicBezTo>
                        <a:pt x="210922" y="869290"/>
                        <a:pt x="195073" y="837591"/>
                        <a:pt x="201169" y="815645"/>
                      </a:cubicBezTo>
                      <a:cubicBezTo>
                        <a:pt x="207265" y="793699"/>
                        <a:pt x="229211" y="776630"/>
                        <a:pt x="245060" y="757123"/>
                      </a:cubicBezTo>
                      <a:cubicBezTo>
                        <a:pt x="260910" y="737616"/>
                        <a:pt x="260909" y="726643"/>
                        <a:pt x="296266" y="698602"/>
                      </a:cubicBezTo>
                      <a:cubicBezTo>
                        <a:pt x="331623" y="670561"/>
                        <a:pt x="421844" y="613258"/>
                        <a:pt x="457201" y="588874"/>
                      </a:cubicBezTo>
                      <a:cubicBezTo>
                        <a:pt x="492558" y="564490"/>
                        <a:pt x="475489" y="568148"/>
                        <a:pt x="508407" y="552298"/>
                      </a:cubicBezTo>
                      <a:cubicBezTo>
                        <a:pt x="541325" y="536448"/>
                        <a:pt x="604724" y="526694"/>
                        <a:pt x="654711" y="493776"/>
                      </a:cubicBezTo>
                      <a:cubicBezTo>
                        <a:pt x="704698" y="460858"/>
                        <a:pt x="783946" y="384048"/>
                        <a:pt x="808330" y="354787"/>
                      </a:cubicBezTo>
                      <a:cubicBezTo>
                        <a:pt x="832714" y="325526"/>
                        <a:pt x="808330" y="325526"/>
                        <a:pt x="801015" y="318211"/>
                      </a:cubicBezTo>
                      <a:cubicBezTo>
                        <a:pt x="793700" y="310896"/>
                        <a:pt x="768096" y="318211"/>
                        <a:pt x="764439" y="310896"/>
                      </a:cubicBezTo>
                      <a:cubicBezTo>
                        <a:pt x="760782" y="303581"/>
                        <a:pt x="757124" y="285293"/>
                        <a:pt x="779070" y="274320"/>
                      </a:cubicBezTo>
                      <a:cubicBezTo>
                        <a:pt x="801016" y="263347"/>
                        <a:pt x="860756" y="264566"/>
                        <a:pt x="896113" y="245059"/>
                      </a:cubicBezTo>
                      <a:cubicBezTo>
                        <a:pt x="931470" y="225552"/>
                        <a:pt x="964388" y="181661"/>
                        <a:pt x="991210" y="157277"/>
                      </a:cubicBezTo>
                      <a:cubicBezTo>
                        <a:pt x="1018032" y="132893"/>
                        <a:pt x="1024129" y="118262"/>
                        <a:pt x="1057047" y="98755"/>
                      </a:cubicBezTo>
                      <a:cubicBezTo>
                        <a:pt x="1089966" y="79248"/>
                        <a:pt x="1149706" y="52426"/>
                        <a:pt x="1188721" y="40234"/>
                      </a:cubicBezTo>
                      <a:cubicBezTo>
                        <a:pt x="1227736" y="28042"/>
                        <a:pt x="1269189" y="29261"/>
                        <a:pt x="1291134" y="25603"/>
                      </a:cubicBezTo>
                      <a:cubicBezTo>
                        <a:pt x="1313080" y="21945"/>
                        <a:pt x="1331367" y="21945"/>
                        <a:pt x="1320394" y="18288"/>
                      </a:cubicBezTo>
                      <a:cubicBezTo>
                        <a:pt x="1309421" y="14631"/>
                        <a:pt x="1260654" y="0"/>
                        <a:pt x="1225297" y="3658"/>
                      </a:cubicBezTo>
                      <a:cubicBezTo>
                        <a:pt x="1189940" y="7316"/>
                        <a:pt x="1139953" y="32919"/>
                        <a:pt x="1108254" y="40234"/>
                      </a:cubicBezTo>
                      <a:cubicBezTo>
                        <a:pt x="1076555" y="47549"/>
                        <a:pt x="1069240" y="42672"/>
                        <a:pt x="1035102" y="47549"/>
                      </a:cubicBezTo>
                      <a:cubicBezTo>
                        <a:pt x="1000964" y="52426"/>
                        <a:pt x="981457" y="40234"/>
                        <a:pt x="903428" y="69495"/>
                      </a:cubicBezTo>
                      <a:cubicBezTo>
                        <a:pt x="825399" y="98756"/>
                        <a:pt x="660807" y="175565"/>
                        <a:pt x="566929" y="223114"/>
                      </a:cubicBezTo>
                      <a:cubicBezTo>
                        <a:pt x="473051" y="270663"/>
                        <a:pt x="418187" y="299923"/>
                        <a:pt x="340158" y="354787"/>
                      </a:cubicBezTo>
                      <a:cubicBezTo>
                        <a:pt x="262129" y="409651"/>
                        <a:pt x="131675" y="498653"/>
                        <a:pt x="91441" y="544983"/>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2" name="Freeform 61"/>
                <p:cNvSpPr/>
                <p:nvPr/>
              </p:nvSpPr>
              <p:spPr>
                <a:xfrm>
                  <a:off x="10566807" y="1942186"/>
                  <a:ext cx="382828" cy="210921"/>
                </a:xfrm>
                <a:custGeom>
                  <a:avLst/>
                  <a:gdLst>
                    <a:gd name="connsiteX0" fmla="*/ 288950 w 382828"/>
                    <a:gd name="connsiteY0" fmla="*/ 3657 h 210921"/>
                    <a:gd name="connsiteX1" fmla="*/ 215798 w 382828"/>
                    <a:gd name="connsiteY1" fmla="*/ 40233 h 210921"/>
                    <a:gd name="connsiteX2" fmla="*/ 135331 w 382828"/>
                    <a:gd name="connsiteY2" fmla="*/ 47548 h 210921"/>
                    <a:gd name="connsiteX3" fmla="*/ 62179 w 382828"/>
                    <a:gd name="connsiteY3" fmla="*/ 69494 h 210921"/>
                    <a:gd name="connsiteX4" fmla="*/ 25603 w 382828"/>
                    <a:gd name="connsiteY4" fmla="*/ 128016 h 210921"/>
                    <a:gd name="connsiteX5" fmla="*/ 3657 w 382828"/>
                    <a:gd name="connsiteY5" fmla="*/ 186537 h 210921"/>
                    <a:gd name="connsiteX6" fmla="*/ 47548 w 382828"/>
                    <a:gd name="connsiteY6" fmla="*/ 208483 h 210921"/>
                    <a:gd name="connsiteX7" fmla="*/ 120700 w 382828"/>
                    <a:gd name="connsiteY7" fmla="*/ 171907 h 210921"/>
                    <a:gd name="connsiteX8" fmla="*/ 215798 w 382828"/>
                    <a:gd name="connsiteY8" fmla="*/ 164592 h 210921"/>
                    <a:gd name="connsiteX9" fmla="*/ 310895 w 382828"/>
                    <a:gd name="connsiteY9" fmla="*/ 106070 h 210921"/>
                    <a:gd name="connsiteX10" fmla="*/ 376732 w 382828"/>
                    <a:gd name="connsiteY10" fmla="*/ 54864 h 210921"/>
                    <a:gd name="connsiteX11" fmla="*/ 347471 w 382828"/>
                    <a:gd name="connsiteY11" fmla="*/ 18288 h 210921"/>
                    <a:gd name="connsiteX12" fmla="*/ 288950 w 382828"/>
                    <a:gd name="connsiteY12" fmla="*/ 3657 h 210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2828" h="210921">
                      <a:moveTo>
                        <a:pt x="288950" y="3657"/>
                      </a:moveTo>
                      <a:cubicBezTo>
                        <a:pt x="267005" y="7314"/>
                        <a:pt x="241401" y="32918"/>
                        <a:pt x="215798" y="40233"/>
                      </a:cubicBezTo>
                      <a:cubicBezTo>
                        <a:pt x="190195" y="47548"/>
                        <a:pt x="160934" y="42671"/>
                        <a:pt x="135331" y="47548"/>
                      </a:cubicBezTo>
                      <a:cubicBezTo>
                        <a:pt x="109728" y="52425"/>
                        <a:pt x="80467" y="56083"/>
                        <a:pt x="62179" y="69494"/>
                      </a:cubicBezTo>
                      <a:cubicBezTo>
                        <a:pt x="43891" y="82905"/>
                        <a:pt x="35357" y="108509"/>
                        <a:pt x="25603" y="128016"/>
                      </a:cubicBezTo>
                      <a:cubicBezTo>
                        <a:pt x="15849" y="147523"/>
                        <a:pt x="0" y="173126"/>
                        <a:pt x="3657" y="186537"/>
                      </a:cubicBezTo>
                      <a:cubicBezTo>
                        <a:pt x="7314" y="199948"/>
                        <a:pt x="28041" y="210921"/>
                        <a:pt x="47548" y="208483"/>
                      </a:cubicBezTo>
                      <a:cubicBezTo>
                        <a:pt x="67055" y="206045"/>
                        <a:pt x="92659" y="179222"/>
                        <a:pt x="120700" y="171907"/>
                      </a:cubicBezTo>
                      <a:cubicBezTo>
                        <a:pt x="148741" y="164592"/>
                        <a:pt x="184099" y="175565"/>
                        <a:pt x="215798" y="164592"/>
                      </a:cubicBezTo>
                      <a:cubicBezTo>
                        <a:pt x="247497" y="153619"/>
                        <a:pt x="284073" y="124358"/>
                        <a:pt x="310895" y="106070"/>
                      </a:cubicBezTo>
                      <a:cubicBezTo>
                        <a:pt x="337717" y="87782"/>
                        <a:pt x="370636" y="69494"/>
                        <a:pt x="376732" y="54864"/>
                      </a:cubicBezTo>
                      <a:cubicBezTo>
                        <a:pt x="382828" y="40234"/>
                        <a:pt x="359663" y="25603"/>
                        <a:pt x="347471" y="18288"/>
                      </a:cubicBezTo>
                      <a:cubicBezTo>
                        <a:pt x="335279" y="10973"/>
                        <a:pt x="310895" y="0"/>
                        <a:pt x="288950" y="3657"/>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3" name="Freeform 62"/>
                <p:cNvSpPr/>
                <p:nvPr/>
              </p:nvSpPr>
              <p:spPr>
                <a:xfrm>
                  <a:off x="11644579" y="1453287"/>
                  <a:ext cx="587655" cy="123139"/>
                </a:xfrm>
                <a:custGeom>
                  <a:avLst/>
                  <a:gdLst>
                    <a:gd name="connsiteX0" fmla="*/ 293827 w 587655"/>
                    <a:gd name="connsiteY0" fmla="*/ 2438 h 123139"/>
                    <a:gd name="connsiteX1" fmla="*/ 154839 w 587655"/>
                    <a:gd name="connsiteY1" fmla="*/ 9753 h 123139"/>
                    <a:gd name="connsiteX2" fmla="*/ 15850 w 587655"/>
                    <a:gd name="connsiteY2" fmla="*/ 31699 h 123139"/>
                    <a:gd name="connsiteX3" fmla="*/ 59741 w 587655"/>
                    <a:gd name="connsiteY3" fmla="*/ 68275 h 123139"/>
                    <a:gd name="connsiteX4" fmla="*/ 154839 w 587655"/>
                    <a:gd name="connsiteY4" fmla="*/ 68275 h 123139"/>
                    <a:gd name="connsiteX5" fmla="*/ 206045 w 587655"/>
                    <a:gd name="connsiteY5" fmla="*/ 104851 h 123139"/>
                    <a:gd name="connsiteX6" fmla="*/ 308458 w 587655"/>
                    <a:gd name="connsiteY6" fmla="*/ 90220 h 123139"/>
                    <a:gd name="connsiteX7" fmla="*/ 454762 w 587655"/>
                    <a:gd name="connsiteY7" fmla="*/ 119481 h 123139"/>
                    <a:gd name="connsiteX8" fmla="*/ 520599 w 587655"/>
                    <a:gd name="connsiteY8" fmla="*/ 112166 h 123139"/>
                    <a:gd name="connsiteX9" fmla="*/ 410871 w 587655"/>
                    <a:gd name="connsiteY9" fmla="*/ 68275 h 123139"/>
                    <a:gd name="connsiteX10" fmla="*/ 564490 w 587655"/>
                    <a:gd name="connsiteY10" fmla="*/ 60959 h 123139"/>
                    <a:gd name="connsiteX11" fmla="*/ 549859 w 587655"/>
                    <a:gd name="connsiteY11" fmla="*/ 46329 h 123139"/>
                    <a:gd name="connsiteX12" fmla="*/ 366979 w 587655"/>
                    <a:gd name="connsiteY12" fmla="*/ 9753 h 123139"/>
                    <a:gd name="connsiteX13" fmla="*/ 352349 w 587655"/>
                    <a:gd name="connsiteY13" fmla="*/ 24383 h 123139"/>
                    <a:gd name="connsiteX14" fmla="*/ 293827 w 587655"/>
                    <a:gd name="connsiteY14" fmla="*/ 2438 h 123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7655" h="123139">
                      <a:moveTo>
                        <a:pt x="293827" y="2438"/>
                      </a:moveTo>
                      <a:cubicBezTo>
                        <a:pt x="260909" y="0"/>
                        <a:pt x="201168" y="4876"/>
                        <a:pt x="154839" y="9753"/>
                      </a:cubicBezTo>
                      <a:cubicBezTo>
                        <a:pt x="108510" y="14630"/>
                        <a:pt x="31700" y="21945"/>
                        <a:pt x="15850" y="31699"/>
                      </a:cubicBezTo>
                      <a:cubicBezTo>
                        <a:pt x="0" y="41453"/>
                        <a:pt x="36576" y="62179"/>
                        <a:pt x="59741" y="68275"/>
                      </a:cubicBezTo>
                      <a:cubicBezTo>
                        <a:pt x="82906" y="74371"/>
                        <a:pt x="130455" y="62179"/>
                        <a:pt x="154839" y="68275"/>
                      </a:cubicBezTo>
                      <a:cubicBezTo>
                        <a:pt x="179223" y="74371"/>
                        <a:pt x="180442" y="101194"/>
                        <a:pt x="206045" y="104851"/>
                      </a:cubicBezTo>
                      <a:cubicBezTo>
                        <a:pt x="231648" y="108508"/>
                        <a:pt x="267005" y="87782"/>
                        <a:pt x="308458" y="90220"/>
                      </a:cubicBezTo>
                      <a:cubicBezTo>
                        <a:pt x="349911" y="92658"/>
                        <a:pt x="419405" y="115823"/>
                        <a:pt x="454762" y="119481"/>
                      </a:cubicBezTo>
                      <a:cubicBezTo>
                        <a:pt x="490119" y="123139"/>
                        <a:pt x="527914" y="120700"/>
                        <a:pt x="520599" y="112166"/>
                      </a:cubicBezTo>
                      <a:cubicBezTo>
                        <a:pt x="513284" y="103632"/>
                        <a:pt x="403556" y="76810"/>
                        <a:pt x="410871" y="68275"/>
                      </a:cubicBezTo>
                      <a:cubicBezTo>
                        <a:pt x="418186" y="59741"/>
                        <a:pt x="541325" y="64617"/>
                        <a:pt x="564490" y="60959"/>
                      </a:cubicBezTo>
                      <a:cubicBezTo>
                        <a:pt x="587655" y="57301"/>
                        <a:pt x="582777" y="54863"/>
                        <a:pt x="549859" y="46329"/>
                      </a:cubicBezTo>
                      <a:cubicBezTo>
                        <a:pt x="516941" y="37795"/>
                        <a:pt x="399897" y="13411"/>
                        <a:pt x="366979" y="9753"/>
                      </a:cubicBezTo>
                      <a:cubicBezTo>
                        <a:pt x="334061" y="6095"/>
                        <a:pt x="366979" y="25602"/>
                        <a:pt x="352349" y="24383"/>
                      </a:cubicBezTo>
                      <a:cubicBezTo>
                        <a:pt x="337719" y="23164"/>
                        <a:pt x="326745" y="4876"/>
                        <a:pt x="293827" y="2438"/>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4" name="Freeform 63"/>
                <p:cNvSpPr/>
                <p:nvPr/>
              </p:nvSpPr>
              <p:spPr>
                <a:xfrm>
                  <a:off x="12888163" y="1773936"/>
                  <a:ext cx="279197" cy="153620"/>
                </a:xfrm>
                <a:custGeom>
                  <a:avLst/>
                  <a:gdLst>
                    <a:gd name="connsiteX0" fmla="*/ 279197 w 279197"/>
                    <a:gd name="connsiteY0" fmla="*/ 113386 h 153620"/>
                    <a:gd name="connsiteX1" fmla="*/ 191415 w 279197"/>
                    <a:gd name="connsiteY1" fmla="*/ 62179 h 153620"/>
                    <a:gd name="connsiteX2" fmla="*/ 110947 w 279197"/>
                    <a:gd name="connsiteY2" fmla="*/ 18288 h 153620"/>
                    <a:gd name="connsiteX3" fmla="*/ 30480 w 279197"/>
                    <a:gd name="connsiteY3" fmla="*/ 3658 h 153620"/>
                    <a:gd name="connsiteX4" fmla="*/ 1219 w 279197"/>
                    <a:gd name="connsiteY4" fmla="*/ 40234 h 153620"/>
                    <a:gd name="connsiteX5" fmla="*/ 37795 w 279197"/>
                    <a:gd name="connsiteY5" fmla="*/ 84125 h 153620"/>
                    <a:gd name="connsiteX6" fmla="*/ 132893 w 279197"/>
                    <a:gd name="connsiteY6" fmla="*/ 149962 h 153620"/>
                    <a:gd name="connsiteX7" fmla="*/ 132893 w 279197"/>
                    <a:gd name="connsiteY7" fmla="*/ 106070 h 153620"/>
                    <a:gd name="connsiteX8" fmla="*/ 191415 w 279197"/>
                    <a:gd name="connsiteY8" fmla="*/ 98755 h 153620"/>
                    <a:gd name="connsiteX9" fmla="*/ 279197 w 279197"/>
                    <a:gd name="connsiteY9" fmla="*/ 113386 h 153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9197" h="153620">
                      <a:moveTo>
                        <a:pt x="279197" y="113386"/>
                      </a:moveTo>
                      <a:cubicBezTo>
                        <a:pt x="279197" y="107290"/>
                        <a:pt x="219457" y="78029"/>
                        <a:pt x="191415" y="62179"/>
                      </a:cubicBezTo>
                      <a:cubicBezTo>
                        <a:pt x="163373" y="46329"/>
                        <a:pt x="137770" y="28042"/>
                        <a:pt x="110947" y="18288"/>
                      </a:cubicBezTo>
                      <a:cubicBezTo>
                        <a:pt x="84125" y="8535"/>
                        <a:pt x="48768" y="0"/>
                        <a:pt x="30480" y="3658"/>
                      </a:cubicBezTo>
                      <a:cubicBezTo>
                        <a:pt x="12192" y="7316"/>
                        <a:pt x="0" y="26823"/>
                        <a:pt x="1219" y="40234"/>
                      </a:cubicBezTo>
                      <a:cubicBezTo>
                        <a:pt x="2438" y="53645"/>
                        <a:pt x="15849" y="65837"/>
                        <a:pt x="37795" y="84125"/>
                      </a:cubicBezTo>
                      <a:cubicBezTo>
                        <a:pt x="59741" y="102413"/>
                        <a:pt x="117043" y="146304"/>
                        <a:pt x="132893" y="149962"/>
                      </a:cubicBezTo>
                      <a:cubicBezTo>
                        <a:pt x="148743" y="153620"/>
                        <a:pt x="123139" y="114604"/>
                        <a:pt x="132893" y="106070"/>
                      </a:cubicBezTo>
                      <a:cubicBezTo>
                        <a:pt x="142647" y="97536"/>
                        <a:pt x="168250" y="92659"/>
                        <a:pt x="191415" y="98755"/>
                      </a:cubicBezTo>
                      <a:cubicBezTo>
                        <a:pt x="214580" y="104851"/>
                        <a:pt x="279197" y="119482"/>
                        <a:pt x="279197" y="113386"/>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5" name="Freeform 64"/>
                <p:cNvSpPr/>
                <p:nvPr/>
              </p:nvSpPr>
              <p:spPr>
                <a:xfrm>
                  <a:off x="13850112" y="4951172"/>
                  <a:ext cx="230429" cy="437692"/>
                </a:xfrm>
                <a:custGeom>
                  <a:avLst/>
                  <a:gdLst>
                    <a:gd name="connsiteX0" fmla="*/ 180442 w 230429"/>
                    <a:gd name="connsiteY0" fmla="*/ 74370 h 437692"/>
                    <a:gd name="connsiteX1" fmla="*/ 121920 w 230429"/>
                    <a:gd name="connsiteY1" fmla="*/ 220674 h 437692"/>
                    <a:gd name="connsiteX2" fmla="*/ 129235 w 230429"/>
                    <a:gd name="connsiteY2" fmla="*/ 235305 h 437692"/>
                    <a:gd name="connsiteX3" fmla="*/ 92659 w 230429"/>
                    <a:gd name="connsiteY3" fmla="*/ 337718 h 437692"/>
                    <a:gd name="connsiteX4" fmla="*/ 12192 w 230429"/>
                    <a:gd name="connsiteY4" fmla="*/ 432815 h 437692"/>
                    <a:gd name="connsiteX5" fmla="*/ 19507 w 230429"/>
                    <a:gd name="connsiteY5" fmla="*/ 366978 h 437692"/>
                    <a:gd name="connsiteX6" fmla="*/ 41453 w 230429"/>
                    <a:gd name="connsiteY6" fmla="*/ 286511 h 437692"/>
                    <a:gd name="connsiteX7" fmla="*/ 99974 w 230429"/>
                    <a:gd name="connsiteY7" fmla="*/ 249935 h 437692"/>
                    <a:gd name="connsiteX8" fmla="*/ 92659 w 230429"/>
                    <a:gd name="connsiteY8" fmla="*/ 140207 h 437692"/>
                    <a:gd name="connsiteX9" fmla="*/ 217018 w 230429"/>
                    <a:gd name="connsiteY9" fmla="*/ 8534 h 437692"/>
                    <a:gd name="connsiteX10" fmla="*/ 180442 w 230429"/>
                    <a:gd name="connsiteY10" fmla="*/ 74370 h 437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0429" h="437692">
                      <a:moveTo>
                        <a:pt x="180442" y="74370"/>
                      </a:moveTo>
                      <a:cubicBezTo>
                        <a:pt x="164592" y="109727"/>
                        <a:pt x="130455" y="193852"/>
                        <a:pt x="121920" y="220674"/>
                      </a:cubicBezTo>
                      <a:cubicBezTo>
                        <a:pt x="113386" y="247497"/>
                        <a:pt x="134112" y="215798"/>
                        <a:pt x="129235" y="235305"/>
                      </a:cubicBezTo>
                      <a:cubicBezTo>
                        <a:pt x="124358" y="254812"/>
                        <a:pt x="112166" y="304800"/>
                        <a:pt x="92659" y="337718"/>
                      </a:cubicBezTo>
                      <a:cubicBezTo>
                        <a:pt x="73152" y="370636"/>
                        <a:pt x="24384" y="427938"/>
                        <a:pt x="12192" y="432815"/>
                      </a:cubicBezTo>
                      <a:cubicBezTo>
                        <a:pt x="0" y="437692"/>
                        <a:pt x="14630" y="391362"/>
                        <a:pt x="19507" y="366978"/>
                      </a:cubicBezTo>
                      <a:cubicBezTo>
                        <a:pt x="24384" y="342594"/>
                        <a:pt x="28042" y="306018"/>
                        <a:pt x="41453" y="286511"/>
                      </a:cubicBezTo>
                      <a:cubicBezTo>
                        <a:pt x="54864" y="267004"/>
                        <a:pt x="91440" y="274319"/>
                        <a:pt x="99974" y="249935"/>
                      </a:cubicBezTo>
                      <a:cubicBezTo>
                        <a:pt x="108508" y="225551"/>
                        <a:pt x="73152" y="180441"/>
                        <a:pt x="92659" y="140207"/>
                      </a:cubicBezTo>
                      <a:cubicBezTo>
                        <a:pt x="112166" y="99974"/>
                        <a:pt x="203607" y="17068"/>
                        <a:pt x="217018" y="8534"/>
                      </a:cubicBezTo>
                      <a:cubicBezTo>
                        <a:pt x="230429" y="0"/>
                        <a:pt x="196292" y="39013"/>
                        <a:pt x="180442" y="74370"/>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6" name="Freeform 65"/>
                <p:cNvSpPr/>
                <p:nvPr/>
              </p:nvSpPr>
              <p:spPr>
                <a:xfrm>
                  <a:off x="13939113" y="4739031"/>
                  <a:ext cx="87783" cy="201168"/>
                </a:xfrm>
                <a:custGeom>
                  <a:avLst/>
                  <a:gdLst>
                    <a:gd name="connsiteX0" fmla="*/ 76810 w 87783"/>
                    <a:gd name="connsiteY0" fmla="*/ 1219 h 201168"/>
                    <a:gd name="connsiteX1" fmla="*/ 84125 w 87783"/>
                    <a:gd name="connsiteY1" fmla="*/ 59740 h 201168"/>
                    <a:gd name="connsiteX2" fmla="*/ 54865 w 87783"/>
                    <a:gd name="connsiteY2" fmla="*/ 118262 h 201168"/>
                    <a:gd name="connsiteX3" fmla="*/ 3658 w 87783"/>
                    <a:gd name="connsiteY3" fmla="*/ 198729 h 201168"/>
                    <a:gd name="connsiteX4" fmla="*/ 32919 w 87783"/>
                    <a:gd name="connsiteY4" fmla="*/ 103631 h 201168"/>
                    <a:gd name="connsiteX5" fmla="*/ 40234 w 87783"/>
                    <a:gd name="connsiteY5" fmla="*/ 52425 h 201168"/>
                    <a:gd name="connsiteX6" fmla="*/ 76810 w 87783"/>
                    <a:gd name="connsiteY6" fmla="*/ 1219 h 201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783" h="201168">
                      <a:moveTo>
                        <a:pt x="76810" y="1219"/>
                      </a:moveTo>
                      <a:cubicBezTo>
                        <a:pt x="84125" y="2438"/>
                        <a:pt x="87783" y="40233"/>
                        <a:pt x="84125" y="59740"/>
                      </a:cubicBezTo>
                      <a:cubicBezTo>
                        <a:pt x="80468" y="79247"/>
                        <a:pt x="68276" y="95097"/>
                        <a:pt x="54865" y="118262"/>
                      </a:cubicBezTo>
                      <a:cubicBezTo>
                        <a:pt x="41454" y="141427"/>
                        <a:pt x="7316" y="201168"/>
                        <a:pt x="3658" y="198729"/>
                      </a:cubicBezTo>
                      <a:cubicBezTo>
                        <a:pt x="0" y="196291"/>
                        <a:pt x="26823" y="128015"/>
                        <a:pt x="32919" y="103631"/>
                      </a:cubicBezTo>
                      <a:cubicBezTo>
                        <a:pt x="39015" y="79247"/>
                        <a:pt x="34138" y="70713"/>
                        <a:pt x="40234" y="52425"/>
                      </a:cubicBezTo>
                      <a:cubicBezTo>
                        <a:pt x="46330" y="34137"/>
                        <a:pt x="69495" y="0"/>
                        <a:pt x="76810" y="1219"/>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sp>
            <p:nvSpPr>
              <p:cNvPr id="49" name="Freeform 8"/>
              <p:cNvSpPr/>
              <p:nvPr/>
            </p:nvSpPr>
            <p:spPr>
              <a:xfrm>
                <a:off x="6545144" y="2138130"/>
                <a:ext cx="1457207" cy="920839"/>
              </a:xfrm>
              <a:custGeom>
                <a:avLst/>
                <a:gdLst>
                  <a:gd name="connsiteX0" fmla="*/ 520889 w 2280313"/>
                  <a:gd name="connsiteY0" fmla="*/ 1426191 h 1440976"/>
                  <a:gd name="connsiteX1" fmla="*/ 275229 w 2280313"/>
                  <a:gd name="connsiteY1" fmla="*/ 1364776 h 1440976"/>
                  <a:gd name="connsiteX2" fmla="*/ 43218 w 2280313"/>
                  <a:gd name="connsiteY2" fmla="*/ 1221474 h 1440976"/>
                  <a:gd name="connsiteX3" fmla="*/ 15922 w 2280313"/>
                  <a:gd name="connsiteY3" fmla="*/ 1153235 h 1440976"/>
                  <a:gd name="connsiteX4" fmla="*/ 84161 w 2280313"/>
                  <a:gd name="connsiteY4" fmla="*/ 962167 h 1440976"/>
                  <a:gd name="connsiteX5" fmla="*/ 200167 w 2280313"/>
                  <a:gd name="connsiteY5" fmla="*/ 757450 h 1440976"/>
                  <a:gd name="connsiteX6" fmla="*/ 343468 w 2280313"/>
                  <a:gd name="connsiteY6" fmla="*/ 580029 h 1440976"/>
                  <a:gd name="connsiteX7" fmla="*/ 548185 w 2280313"/>
                  <a:gd name="connsiteY7" fmla="*/ 382137 h 1440976"/>
                  <a:gd name="connsiteX8" fmla="*/ 773373 w 2280313"/>
                  <a:gd name="connsiteY8" fmla="*/ 232012 h 1440976"/>
                  <a:gd name="connsiteX9" fmla="*/ 1025856 w 2280313"/>
                  <a:gd name="connsiteY9" fmla="*/ 122829 h 1440976"/>
                  <a:gd name="connsiteX10" fmla="*/ 1312459 w 2280313"/>
                  <a:gd name="connsiteY10" fmla="*/ 47767 h 1440976"/>
                  <a:gd name="connsiteX11" fmla="*/ 1564943 w 2280313"/>
                  <a:gd name="connsiteY11" fmla="*/ 6824 h 1440976"/>
                  <a:gd name="connsiteX12" fmla="*/ 1756012 w 2280313"/>
                  <a:gd name="connsiteY12" fmla="*/ 6824 h 1440976"/>
                  <a:gd name="connsiteX13" fmla="*/ 1974376 w 2280313"/>
                  <a:gd name="connsiteY13" fmla="*/ 27295 h 1440976"/>
                  <a:gd name="connsiteX14" fmla="*/ 2179092 w 2280313"/>
                  <a:gd name="connsiteY14" fmla="*/ 88710 h 1440976"/>
                  <a:gd name="connsiteX15" fmla="*/ 2267803 w 2280313"/>
                  <a:gd name="connsiteY15" fmla="*/ 136477 h 1440976"/>
                  <a:gd name="connsiteX16" fmla="*/ 2104029 w 2280313"/>
                  <a:gd name="connsiteY16" fmla="*/ 184244 h 1440976"/>
                  <a:gd name="connsiteX17" fmla="*/ 1640006 w 2280313"/>
                  <a:gd name="connsiteY17" fmla="*/ 266131 h 1440976"/>
                  <a:gd name="connsiteX18" fmla="*/ 1551295 w 2280313"/>
                  <a:gd name="connsiteY18" fmla="*/ 327546 h 1440976"/>
                  <a:gd name="connsiteX19" fmla="*/ 1524000 w 2280313"/>
                  <a:gd name="connsiteY19" fmla="*/ 504967 h 1440976"/>
                  <a:gd name="connsiteX20" fmla="*/ 1462585 w 2280313"/>
                  <a:gd name="connsiteY20" fmla="*/ 648268 h 1440976"/>
                  <a:gd name="connsiteX21" fmla="*/ 1271516 w 2280313"/>
                  <a:gd name="connsiteY21" fmla="*/ 743803 h 1440976"/>
                  <a:gd name="connsiteX22" fmla="*/ 1046328 w 2280313"/>
                  <a:gd name="connsiteY22" fmla="*/ 852985 h 1440976"/>
                  <a:gd name="connsiteX23" fmla="*/ 807492 w 2280313"/>
                  <a:gd name="connsiteY23" fmla="*/ 1057701 h 1440976"/>
                  <a:gd name="connsiteX24" fmla="*/ 643719 w 2280313"/>
                  <a:gd name="connsiteY24" fmla="*/ 1276065 h 1440976"/>
                  <a:gd name="connsiteX25" fmla="*/ 520889 w 2280313"/>
                  <a:gd name="connsiteY25" fmla="*/ 1426191 h 144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80313" h="1440976">
                    <a:moveTo>
                      <a:pt x="520889" y="1426191"/>
                    </a:moveTo>
                    <a:cubicBezTo>
                      <a:pt x="459474" y="1440976"/>
                      <a:pt x="354841" y="1398896"/>
                      <a:pt x="275229" y="1364776"/>
                    </a:cubicBezTo>
                    <a:cubicBezTo>
                      <a:pt x="195617" y="1330657"/>
                      <a:pt x="86436" y="1256731"/>
                      <a:pt x="43218" y="1221474"/>
                    </a:cubicBezTo>
                    <a:cubicBezTo>
                      <a:pt x="0" y="1186217"/>
                      <a:pt x="9098" y="1196453"/>
                      <a:pt x="15922" y="1153235"/>
                    </a:cubicBezTo>
                    <a:cubicBezTo>
                      <a:pt x="22746" y="1110017"/>
                      <a:pt x="53454" y="1028131"/>
                      <a:pt x="84161" y="962167"/>
                    </a:cubicBezTo>
                    <a:cubicBezTo>
                      <a:pt x="114869" y="896203"/>
                      <a:pt x="156949" y="821140"/>
                      <a:pt x="200167" y="757450"/>
                    </a:cubicBezTo>
                    <a:cubicBezTo>
                      <a:pt x="243385" y="693760"/>
                      <a:pt x="285465" y="642581"/>
                      <a:pt x="343468" y="580029"/>
                    </a:cubicBezTo>
                    <a:cubicBezTo>
                      <a:pt x="401471" y="517477"/>
                      <a:pt x="476534" y="440140"/>
                      <a:pt x="548185" y="382137"/>
                    </a:cubicBezTo>
                    <a:cubicBezTo>
                      <a:pt x="619836" y="324134"/>
                      <a:pt x="693761" y="275230"/>
                      <a:pt x="773373" y="232012"/>
                    </a:cubicBezTo>
                    <a:cubicBezTo>
                      <a:pt x="852985" y="188794"/>
                      <a:pt x="936008" y="153536"/>
                      <a:pt x="1025856" y="122829"/>
                    </a:cubicBezTo>
                    <a:cubicBezTo>
                      <a:pt x="1115704" y="92122"/>
                      <a:pt x="1222611" y="67101"/>
                      <a:pt x="1312459" y="47767"/>
                    </a:cubicBezTo>
                    <a:cubicBezTo>
                      <a:pt x="1402307" y="28433"/>
                      <a:pt x="1491018" y="13648"/>
                      <a:pt x="1564943" y="6824"/>
                    </a:cubicBezTo>
                    <a:cubicBezTo>
                      <a:pt x="1638868" y="0"/>
                      <a:pt x="1687773" y="3412"/>
                      <a:pt x="1756012" y="6824"/>
                    </a:cubicBezTo>
                    <a:cubicBezTo>
                      <a:pt x="1824251" y="10236"/>
                      <a:pt x="1903863" y="13647"/>
                      <a:pt x="1974376" y="27295"/>
                    </a:cubicBezTo>
                    <a:cubicBezTo>
                      <a:pt x="2044889" y="40943"/>
                      <a:pt x="2130188" y="70513"/>
                      <a:pt x="2179092" y="88710"/>
                    </a:cubicBezTo>
                    <a:cubicBezTo>
                      <a:pt x="2227997" y="106907"/>
                      <a:pt x="2280313" y="120555"/>
                      <a:pt x="2267803" y="136477"/>
                    </a:cubicBezTo>
                    <a:cubicBezTo>
                      <a:pt x="2255293" y="152399"/>
                      <a:pt x="2208662" y="162635"/>
                      <a:pt x="2104029" y="184244"/>
                    </a:cubicBezTo>
                    <a:cubicBezTo>
                      <a:pt x="1999396" y="205853"/>
                      <a:pt x="1732128" y="242247"/>
                      <a:pt x="1640006" y="266131"/>
                    </a:cubicBezTo>
                    <a:cubicBezTo>
                      <a:pt x="1547884" y="290015"/>
                      <a:pt x="1570629" y="287740"/>
                      <a:pt x="1551295" y="327546"/>
                    </a:cubicBezTo>
                    <a:cubicBezTo>
                      <a:pt x="1531961" y="367352"/>
                      <a:pt x="1538785" y="451513"/>
                      <a:pt x="1524000" y="504967"/>
                    </a:cubicBezTo>
                    <a:cubicBezTo>
                      <a:pt x="1509215" y="558421"/>
                      <a:pt x="1504666" y="608462"/>
                      <a:pt x="1462585" y="648268"/>
                    </a:cubicBezTo>
                    <a:cubicBezTo>
                      <a:pt x="1420504" y="688074"/>
                      <a:pt x="1271516" y="743803"/>
                      <a:pt x="1271516" y="743803"/>
                    </a:cubicBezTo>
                    <a:cubicBezTo>
                      <a:pt x="1202140" y="777922"/>
                      <a:pt x="1123665" y="800669"/>
                      <a:pt x="1046328" y="852985"/>
                    </a:cubicBezTo>
                    <a:cubicBezTo>
                      <a:pt x="968991" y="905301"/>
                      <a:pt x="874594" y="987188"/>
                      <a:pt x="807492" y="1057701"/>
                    </a:cubicBezTo>
                    <a:cubicBezTo>
                      <a:pt x="740391" y="1128214"/>
                      <a:pt x="683525" y="1216925"/>
                      <a:pt x="643719" y="1276065"/>
                    </a:cubicBezTo>
                    <a:cubicBezTo>
                      <a:pt x="603913" y="1335205"/>
                      <a:pt x="582304" y="1411406"/>
                      <a:pt x="520889" y="1426191"/>
                    </a:cubicBezTo>
                    <a:close/>
                  </a:path>
                </a:pathLst>
              </a:custGeom>
              <a:gradFill>
                <a:gsLst>
                  <a:gs pos="0">
                    <a:schemeClr val="bg1"/>
                  </a:gs>
                  <a:gs pos="100000">
                    <a:srgbClr val="180000">
                      <a:alpha val="0"/>
                    </a:srgbClr>
                  </a:gs>
                </a:gsLst>
                <a:path path="circle">
                  <a:fillToRect r="100000" b="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0" name="Freeform 49"/>
              <p:cNvSpPr/>
              <p:nvPr/>
            </p:nvSpPr>
            <p:spPr>
              <a:xfrm>
                <a:off x="6545144" y="2138130"/>
                <a:ext cx="1457207" cy="920839"/>
              </a:xfrm>
              <a:custGeom>
                <a:avLst/>
                <a:gdLst>
                  <a:gd name="connsiteX0" fmla="*/ 520889 w 2280313"/>
                  <a:gd name="connsiteY0" fmla="*/ 1426191 h 1440976"/>
                  <a:gd name="connsiteX1" fmla="*/ 275229 w 2280313"/>
                  <a:gd name="connsiteY1" fmla="*/ 1364776 h 1440976"/>
                  <a:gd name="connsiteX2" fmla="*/ 43218 w 2280313"/>
                  <a:gd name="connsiteY2" fmla="*/ 1221474 h 1440976"/>
                  <a:gd name="connsiteX3" fmla="*/ 15922 w 2280313"/>
                  <a:gd name="connsiteY3" fmla="*/ 1153235 h 1440976"/>
                  <a:gd name="connsiteX4" fmla="*/ 84161 w 2280313"/>
                  <a:gd name="connsiteY4" fmla="*/ 962167 h 1440976"/>
                  <a:gd name="connsiteX5" fmla="*/ 200167 w 2280313"/>
                  <a:gd name="connsiteY5" fmla="*/ 757450 h 1440976"/>
                  <a:gd name="connsiteX6" fmla="*/ 343468 w 2280313"/>
                  <a:gd name="connsiteY6" fmla="*/ 580029 h 1440976"/>
                  <a:gd name="connsiteX7" fmla="*/ 548185 w 2280313"/>
                  <a:gd name="connsiteY7" fmla="*/ 382137 h 1440976"/>
                  <a:gd name="connsiteX8" fmla="*/ 773373 w 2280313"/>
                  <a:gd name="connsiteY8" fmla="*/ 232012 h 1440976"/>
                  <a:gd name="connsiteX9" fmla="*/ 1025856 w 2280313"/>
                  <a:gd name="connsiteY9" fmla="*/ 122829 h 1440976"/>
                  <a:gd name="connsiteX10" fmla="*/ 1312459 w 2280313"/>
                  <a:gd name="connsiteY10" fmla="*/ 47767 h 1440976"/>
                  <a:gd name="connsiteX11" fmla="*/ 1564943 w 2280313"/>
                  <a:gd name="connsiteY11" fmla="*/ 6824 h 1440976"/>
                  <a:gd name="connsiteX12" fmla="*/ 1756012 w 2280313"/>
                  <a:gd name="connsiteY12" fmla="*/ 6824 h 1440976"/>
                  <a:gd name="connsiteX13" fmla="*/ 1974376 w 2280313"/>
                  <a:gd name="connsiteY13" fmla="*/ 27295 h 1440976"/>
                  <a:gd name="connsiteX14" fmla="*/ 2179092 w 2280313"/>
                  <a:gd name="connsiteY14" fmla="*/ 88710 h 1440976"/>
                  <a:gd name="connsiteX15" fmla="*/ 2267803 w 2280313"/>
                  <a:gd name="connsiteY15" fmla="*/ 136477 h 1440976"/>
                  <a:gd name="connsiteX16" fmla="*/ 2104029 w 2280313"/>
                  <a:gd name="connsiteY16" fmla="*/ 184244 h 1440976"/>
                  <a:gd name="connsiteX17" fmla="*/ 1640006 w 2280313"/>
                  <a:gd name="connsiteY17" fmla="*/ 266131 h 1440976"/>
                  <a:gd name="connsiteX18" fmla="*/ 1551295 w 2280313"/>
                  <a:gd name="connsiteY18" fmla="*/ 327546 h 1440976"/>
                  <a:gd name="connsiteX19" fmla="*/ 1524000 w 2280313"/>
                  <a:gd name="connsiteY19" fmla="*/ 504967 h 1440976"/>
                  <a:gd name="connsiteX20" fmla="*/ 1462585 w 2280313"/>
                  <a:gd name="connsiteY20" fmla="*/ 648268 h 1440976"/>
                  <a:gd name="connsiteX21" fmla="*/ 1271516 w 2280313"/>
                  <a:gd name="connsiteY21" fmla="*/ 743803 h 1440976"/>
                  <a:gd name="connsiteX22" fmla="*/ 1046328 w 2280313"/>
                  <a:gd name="connsiteY22" fmla="*/ 852985 h 1440976"/>
                  <a:gd name="connsiteX23" fmla="*/ 807492 w 2280313"/>
                  <a:gd name="connsiteY23" fmla="*/ 1057701 h 1440976"/>
                  <a:gd name="connsiteX24" fmla="*/ 643719 w 2280313"/>
                  <a:gd name="connsiteY24" fmla="*/ 1276065 h 1440976"/>
                  <a:gd name="connsiteX25" fmla="*/ 520889 w 2280313"/>
                  <a:gd name="connsiteY25" fmla="*/ 1426191 h 144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80313" h="1440976">
                    <a:moveTo>
                      <a:pt x="520889" y="1426191"/>
                    </a:moveTo>
                    <a:cubicBezTo>
                      <a:pt x="459474" y="1440976"/>
                      <a:pt x="354841" y="1398896"/>
                      <a:pt x="275229" y="1364776"/>
                    </a:cubicBezTo>
                    <a:cubicBezTo>
                      <a:pt x="195617" y="1330657"/>
                      <a:pt x="86436" y="1256731"/>
                      <a:pt x="43218" y="1221474"/>
                    </a:cubicBezTo>
                    <a:cubicBezTo>
                      <a:pt x="0" y="1186217"/>
                      <a:pt x="9098" y="1196453"/>
                      <a:pt x="15922" y="1153235"/>
                    </a:cubicBezTo>
                    <a:cubicBezTo>
                      <a:pt x="22746" y="1110017"/>
                      <a:pt x="53454" y="1028131"/>
                      <a:pt x="84161" y="962167"/>
                    </a:cubicBezTo>
                    <a:cubicBezTo>
                      <a:pt x="114869" y="896203"/>
                      <a:pt x="156949" y="821140"/>
                      <a:pt x="200167" y="757450"/>
                    </a:cubicBezTo>
                    <a:cubicBezTo>
                      <a:pt x="243385" y="693760"/>
                      <a:pt x="285465" y="642581"/>
                      <a:pt x="343468" y="580029"/>
                    </a:cubicBezTo>
                    <a:cubicBezTo>
                      <a:pt x="401471" y="517477"/>
                      <a:pt x="476534" y="440140"/>
                      <a:pt x="548185" y="382137"/>
                    </a:cubicBezTo>
                    <a:cubicBezTo>
                      <a:pt x="619836" y="324134"/>
                      <a:pt x="693761" y="275230"/>
                      <a:pt x="773373" y="232012"/>
                    </a:cubicBezTo>
                    <a:cubicBezTo>
                      <a:pt x="852985" y="188794"/>
                      <a:pt x="936008" y="153536"/>
                      <a:pt x="1025856" y="122829"/>
                    </a:cubicBezTo>
                    <a:cubicBezTo>
                      <a:pt x="1115704" y="92122"/>
                      <a:pt x="1222611" y="67101"/>
                      <a:pt x="1312459" y="47767"/>
                    </a:cubicBezTo>
                    <a:cubicBezTo>
                      <a:pt x="1402307" y="28433"/>
                      <a:pt x="1491018" y="13648"/>
                      <a:pt x="1564943" y="6824"/>
                    </a:cubicBezTo>
                    <a:cubicBezTo>
                      <a:pt x="1638868" y="0"/>
                      <a:pt x="1687773" y="3412"/>
                      <a:pt x="1756012" y="6824"/>
                    </a:cubicBezTo>
                    <a:cubicBezTo>
                      <a:pt x="1824251" y="10236"/>
                      <a:pt x="1903863" y="13647"/>
                      <a:pt x="1974376" y="27295"/>
                    </a:cubicBezTo>
                    <a:cubicBezTo>
                      <a:pt x="2044889" y="40943"/>
                      <a:pt x="2130188" y="70513"/>
                      <a:pt x="2179092" y="88710"/>
                    </a:cubicBezTo>
                    <a:cubicBezTo>
                      <a:pt x="2227997" y="106907"/>
                      <a:pt x="2280313" y="120555"/>
                      <a:pt x="2267803" y="136477"/>
                    </a:cubicBezTo>
                    <a:cubicBezTo>
                      <a:pt x="2255293" y="152399"/>
                      <a:pt x="2208662" y="162635"/>
                      <a:pt x="2104029" y="184244"/>
                    </a:cubicBezTo>
                    <a:cubicBezTo>
                      <a:pt x="1999396" y="205853"/>
                      <a:pt x="1732128" y="242247"/>
                      <a:pt x="1640006" y="266131"/>
                    </a:cubicBezTo>
                    <a:cubicBezTo>
                      <a:pt x="1547884" y="290015"/>
                      <a:pt x="1570629" y="287740"/>
                      <a:pt x="1551295" y="327546"/>
                    </a:cubicBezTo>
                    <a:cubicBezTo>
                      <a:pt x="1531961" y="367352"/>
                      <a:pt x="1538785" y="451513"/>
                      <a:pt x="1524000" y="504967"/>
                    </a:cubicBezTo>
                    <a:cubicBezTo>
                      <a:pt x="1509215" y="558421"/>
                      <a:pt x="1504666" y="608462"/>
                      <a:pt x="1462585" y="648268"/>
                    </a:cubicBezTo>
                    <a:cubicBezTo>
                      <a:pt x="1420504" y="688074"/>
                      <a:pt x="1271516" y="743803"/>
                      <a:pt x="1271516" y="743803"/>
                    </a:cubicBezTo>
                    <a:cubicBezTo>
                      <a:pt x="1202140" y="777922"/>
                      <a:pt x="1123665" y="800669"/>
                      <a:pt x="1046328" y="852985"/>
                    </a:cubicBezTo>
                    <a:cubicBezTo>
                      <a:pt x="968991" y="905301"/>
                      <a:pt x="874594" y="987188"/>
                      <a:pt x="807492" y="1057701"/>
                    </a:cubicBezTo>
                    <a:cubicBezTo>
                      <a:pt x="740391" y="1128214"/>
                      <a:pt x="683525" y="1216925"/>
                      <a:pt x="643719" y="1276065"/>
                    </a:cubicBezTo>
                    <a:cubicBezTo>
                      <a:pt x="603913" y="1335205"/>
                      <a:pt x="582304" y="1411406"/>
                      <a:pt x="520889" y="1426191"/>
                    </a:cubicBezTo>
                    <a:close/>
                  </a:path>
                </a:pathLst>
              </a:custGeom>
              <a:gradFill>
                <a:gsLst>
                  <a:gs pos="0">
                    <a:schemeClr val="bg1"/>
                  </a:gs>
                  <a:gs pos="100000">
                    <a:srgbClr val="180000">
                      <a:alpha val="0"/>
                    </a:srgbClr>
                  </a:gs>
                </a:gsLst>
                <a:path path="circle">
                  <a:fillToRect r="100000" b="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1" name="Freeform 50"/>
              <p:cNvSpPr/>
              <p:nvPr/>
            </p:nvSpPr>
            <p:spPr>
              <a:xfrm>
                <a:off x="6545144" y="2138130"/>
                <a:ext cx="1457207" cy="920839"/>
              </a:xfrm>
              <a:custGeom>
                <a:avLst/>
                <a:gdLst>
                  <a:gd name="connsiteX0" fmla="*/ 520889 w 2280313"/>
                  <a:gd name="connsiteY0" fmla="*/ 1426191 h 1440976"/>
                  <a:gd name="connsiteX1" fmla="*/ 275229 w 2280313"/>
                  <a:gd name="connsiteY1" fmla="*/ 1364776 h 1440976"/>
                  <a:gd name="connsiteX2" fmla="*/ 43218 w 2280313"/>
                  <a:gd name="connsiteY2" fmla="*/ 1221474 h 1440976"/>
                  <a:gd name="connsiteX3" fmla="*/ 15922 w 2280313"/>
                  <a:gd name="connsiteY3" fmla="*/ 1153235 h 1440976"/>
                  <a:gd name="connsiteX4" fmla="*/ 84161 w 2280313"/>
                  <a:gd name="connsiteY4" fmla="*/ 962167 h 1440976"/>
                  <a:gd name="connsiteX5" fmla="*/ 200167 w 2280313"/>
                  <a:gd name="connsiteY5" fmla="*/ 757450 h 1440976"/>
                  <a:gd name="connsiteX6" fmla="*/ 343468 w 2280313"/>
                  <a:gd name="connsiteY6" fmla="*/ 580029 h 1440976"/>
                  <a:gd name="connsiteX7" fmla="*/ 548185 w 2280313"/>
                  <a:gd name="connsiteY7" fmla="*/ 382137 h 1440976"/>
                  <a:gd name="connsiteX8" fmla="*/ 773373 w 2280313"/>
                  <a:gd name="connsiteY8" fmla="*/ 232012 h 1440976"/>
                  <a:gd name="connsiteX9" fmla="*/ 1025856 w 2280313"/>
                  <a:gd name="connsiteY9" fmla="*/ 122829 h 1440976"/>
                  <a:gd name="connsiteX10" fmla="*/ 1312459 w 2280313"/>
                  <a:gd name="connsiteY10" fmla="*/ 47767 h 1440976"/>
                  <a:gd name="connsiteX11" fmla="*/ 1564943 w 2280313"/>
                  <a:gd name="connsiteY11" fmla="*/ 6824 h 1440976"/>
                  <a:gd name="connsiteX12" fmla="*/ 1756012 w 2280313"/>
                  <a:gd name="connsiteY12" fmla="*/ 6824 h 1440976"/>
                  <a:gd name="connsiteX13" fmla="*/ 1974376 w 2280313"/>
                  <a:gd name="connsiteY13" fmla="*/ 27295 h 1440976"/>
                  <a:gd name="connsiteX14" fmla="*/ 2179092 w 2280313"/>
                  <a:gd name="connsiteY14" fmla="*/ 88710 h 1440976"/>
                  <a:gd name="connsiteX15" fmla="*/ 2267803 w 2280313"/>
                  <a:gd name="connsiteY15" fmla="*/ 136477 h 1440976"/>
                  <a:gd name="connsiteX16" fmla="*/ 2104029 w 2280313"/>
                  <a:gd name="connsiteY16" fmla="*/ 184244 h 1440976"/>
                  <a:gd name="connsiteX17" fmla="*/ 1640006 w 2280313"/>
                  <a:gd name="connsiteY17" fmla="*/ 266131 h 1440976"/>
                  <a:gd name="connsiteX18" fmla="*/ 1551295 w 2280313"/>
                  <a:gd name="connsiteY18" fmla="*/ 327546 h 1440976"/>
                  <a:gd name="connsiteX19" fmla="*/ 1524000 w 2280313"/>
                  <a:gd name="connsiteY19" fmla="*/ 504967 h 1440976"/>
                  <a:gd name="connsiteX20" fmla="*/ 1462585 w 2280313"/>
                  <a:gd name="connsiteY20" fmla="*/ 648268 h 1440976"/>
                  <a:gd name="connsiteX21" fmla="*/ 1271516 w 2280313"/>
                  <a:gd name="connsiteY21" fmla="*/ 743803 h 1440976"/>
                  <a:gd name="connsiteX22" fmla="*/ 1046328 w 2280313"/>
                  <a:gd name="connsiteY22" fmla="*/ 852985 h 1440976"/>
                  <a:gd name="connsiteX23" fmla="*/ 807492 w 2280313"/>
                  <a:gd name="connsiteY23" fmla="*/ 1057701 h 1440976"/>
                  <a:gd name="connsiteX24" fmla="*/ 643719 w 2280313"/>
                  <a:gd name="connsiteY24" fmla="*/ 1276065 h 1440976"/>
                  <a:gd name="connsiteX25" fmla="*/ 520889 w 2280313"/>
                  <a:gd name="connsiteY25" fmla="*/ 1426191 h 144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80313" h="1440976">
                    <a:moveTo>
                      <a:pt x="520889" y="1426191"/>
                    </a:moveTo>
                    <a:cubicBezTo>
                      <a:pt x="459474" y="1440976"/>
                      <a:pt x="354841" y="1398896"/>
                      <a:pt x="275229" y="1364776"/>
                    </a:cubicBezTo>
                    <a:cubicBezTo>
                      <a:pt x="195617" y="1330657"/>
                      <a:pt x="86436" y="1256731"/>
                      <a:pt x="43218" y="1221474"/>
                    </a:cubicBezTo>
                    <a:cubicBezTo>
                      <a:pt x="0" y="1186217"/>
                      <a:pt x="9098" y="1196453"/>
                      <a:pt x="15922" y="1153235"/>
                    </a:cubicBezTo>
                    <a:cubicBezTo>
                      <a:pt x="22746" y="1110017"/>
                      <a:pt x="53454" y="1028131"/>
                      <a:pt x="84161" y="962167"/>
                    </a:cubicBezTo>
                    <a:cubicBezTo>
                      <a:pt x="114869" y="896203"/>
                      <a:pt x="156949" y="821140"/>
                      <a:pt x="200167" y="757450"/>
                    </a:cubicBezTo>
                    <a:cubicBezTo>
                      <a:pt x="243385" y="693760"/>
                      <a:pt x="285465" y="642581"/>
                      <a:pt x="343468" y="580029"/>
                    </a:cubicBezTo>
                    <a:cubicBezTo>
                      <a:pt x="401471" y="517477"/>
                      <a:pt x="476534" y="440140"/>
                      <a:pt x="548185" y="382137"/>
                    </a:cubicBezTo>
                    <a:cubicBezTo>
                      <a:pt x="619836" y="324134"/>
                      <a:pt x="693761" y="275230"/>
                      <a:pt x="773373" y="232012"/>
                    </a:cubicBezTo>
                    <a:cubicBezTo>
                      <a:pt x="852985" y="188794"/>
                      <a:pt x="936008" y="153536"/>
                      <a:pt x="1025856" y="122829"/>
                    </a:cubicBezTo>
                    <a:cubicBezTo>
                      <a:pt x="1115704" y="92122"/>
                      <a:pt x="1222611" y="67101"/>
                      <a:pt x="1312459" y="47767"/>
                    </a:cubicBezTo>
                    <a:cubicBezTo>
                      <a:pt x="1402307" y="28433"/>
                      <a:pt x="1491018" y="13648"/>
                      <a:pt x="1564943" y="6824"/>
                    </a:cubicBezTo>
                    <a:cubicBezTo>
                      <a:pt x="1638868" y="0"/>
                      <a:pt x="1687773" y="3412"/>
                      <a:pt x="1756012" y="6824"/>
                    </a:cubicBezTo>
                    <a:cubicBezTo>
                      <a:pt x="1824251" y="10236"/>
                      <a:pt x="1903863" y="13647"/>
                      <a:pt x="1974376" y="27295"/>
                    </a:cubicBezTo>
                    <a:cubicBezTo>
                      <a:pt x="2044889" y="40943"/>
                      <a:pt x="2130188" y="70513"/>
                      <a:pt x="2179092" y="88710"/>
                    </a:cubicBezTo>
                    <a:cubicBezTo>
                      <a:pt x="2227997" y="106907"/>
                      <a:pt x="2280313" y="120555"/>
                      <a:pt x="2267803" y="136477"/>
                    </a:cubicBezTo>
                    <a:cubicBezTo>
                      <a:pt x="2255293" y="152399"/>
                      <a:pt x="2208662" y="162635"/>
                      <a:pt x="2104029" y="184244"/>
                    </a:cubicBezTo>
                    <a:cubicBezTo>
                      <a:pt x="1999396" y="205853"/>
                      <a:pt x="1732128" y="242247"/>
                      <a:pt x="1640006" y="266131"/>
                    </a:cubicBezTo>
                    <a:cubicBezTo>
                      <a:pt x="1547884" y="290015"/>
                      <a:pt x="1570629" y="287740"/>
                      <a:pt x="1551295" y="327546"/>
                    </a:cubicBezTo>
                    <a:cubicBezTo>
                      <a:pt x="1531961" y="367352"/>
                      <a:pt x="1538785" y="451513"/>
                      <a:pt x="1524000" y="504967"/>
                    </a:cubicBezTo>
                    <a:cubicBezTo>
                      <a:pt x="1509215" y="558421"/>
                      <a:pt x="1504666" y="608462"/>
                      <a:pt x="1462585" y="648268"/>
                    </a:cubicBezTo>
                    <a:cubicBezTo>
                      <a:pt x="1420504" y="688074"/>
                      <a:pt x="1271516" y="743803"/>
                      <a:pt x="1271516" y="743803"/>
                    </a:cubicBezTo>
                    <a:cubicBezTo>
                      <a:pt x="1202140" y="777922"/>
                      <a:pt x="1123665" y="800669"/>
                      <a:pt x="1046328" y="852985"/>
                    </a:cubicBezTo>
                    <a:cubicBezTo>
                      <a:pt x="968991" y="905301"/>
                      <a:pt x="874594" y="987188"/>
                      <a:pt x="807492" y="1057701"/>
                    </a:cubicBezTo>
                    <a:cubicBezTo>
                      <a:pt x="740391" y="1128214"/>
                      <a:pt x="683525" y="1216925"/>
                      <a:pt x="643719" y="1276065"/>
                    </a:cubicBezTo>
                    <a:cubicBezTo>
                      <a:pt x="603913" y="1335205"/>
                      <a:pt x="582304" y="1411406"/>
                      <a:pt x="520889" y="1426191"/>
                    </a:cubicBezTo>
                    <a:close/>
                  </a:path>
                </a:pathLst>
              </a:custGeom>
              <a:gradFill>
                <a:gsLst>
                  <a:gs pos="0">
                    <a:schemeClr val="bg1"/>
                  </a:gs>
                  <a:gs pos="100000">
                    <a:srgbClr val="180000">
                      <a:alpha val="0"/>
                    </a:srgbClr>
                  </a:gs>
                </a:gsLst>
                <a:path path="circle">
                  <a:fillToRect r="100000" b="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grpSp>
      <p:sp>
        <p:nvSpPr>
          <p:cNvPr id="4" name="Freeform 3"/>
          <p:cNvSpPr/>
          <p:nvPr/>
        </p:nvSpPr>
        <p:spPr>
          <a:xfrm>
            <a:off x="376726" y="1511167"/>
            <a:ext cx="6195114" cy="3678349"/>
          </a:xfrm>
          <a:custGeom>
            <a:avLst/>
            <a:gdLst>
              <a:gd name="connsiteX0" fmla="*/ 1487606 w 6782937"/>
              <a:gd name="connsiteY0" fmla="*/ 0 h 3261815"/>
              <a:gd name="connsiteX1" fmla="*/ 4244453 w 6782937"/>
              <a:gd name="connsiteY1" fmla="*/ 204717 h 3261815"/>
              <a:gd name="connsiteX2" fmla="*/ 2606722 w 6782937"/>
              <a:gd name="connsiteY2" fmla="*/ 777923 h 3261815"/>
              <a:gd name="connsiteX3" fmla="*/ 2825086 w 6782937"/>
              <a:gd name="connsiteY3" fmla="*/ 968991 h 3261815"/>
              <a:gd name="connsiteX4" fmla="*/ 2320119 w 6782937"/>
              <a:gd name="connsiteY4" fmla="*/ 1105469 h 3261815"/>
              <a:gd name="connsiteX5" fmla="*/ 395785 w 6782937"/>
              <a:gd name="connsiteY5" fmla="*/ 1596788 h 3261815"/>
              <a:gd name="connsiteX6" fmla="*/ 4694829 w 6782937"/>
              <a:gd name="connsiteY6" fmla="*/ 2347415 h 3261815"/>
              <a:gd name="connsiteX7" fmla="*/ 6782937 w 6782937"/>
              <a:gd name="connsiteY7" fmla="*/ 3261815 h 3261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82937" h="3261815">
                <a:moveTo>
                  <a:pt x="1487606" y="0"/>
                </a:moveTo>
                <a:cubicBezTo>
                  <a:pt x="2772770" y="37531"/>
                  <a:pt x="4057934" y="75063"/>
                  <a:pt x="4244453" y="204717"/>
                </a:cubicBezTo>
                <a:cubicBezTo>
                  <a:pt x="4430972" y="334371"/>
                  <a:pt x="2843283" y="650544"/>
                  <a:pt x="2606722" y="777923"/>
                </a:cubicBezTo>
                <a:cubicBezTo>
                  <a:pt x="2370161" y="905302"/>
                  <a:pt x="2872853" y="914400"/>
                  <a:pt x="2825086" y="968991"/>
                </a:cubicBezTo>
                <a:cubicBezTo>
                  <a:pt x="2777319" y="1023582"/>
                  <a:pt x="2320119" y="1105469"/>
                  <a:pt x="2320119" y="1105469"/>
                </a:cubicBezTo>
                <a:cubicBezTo>
                  <a:pt x="1915236" y="1210102"/>
                  <a:pt x="0" y="1389797"/>
                  <a:pt x="395785" y="1596788"/>
                </a:cubicBezTo>
                <a:cubicBezTo>
                  <a:pt x="791570" y="1803779"/>
                  <a:pt x="3630304" y="2069911"/>
                  <a:pt x="4694829" y="2347415"/>
                </a:cubicBezTo>
                <a:cubicBezTo>
                  <a:pt x="5759354" y="2624919"/>
                  <a:pt x="6271145" y="2943367"/>
                  <a:pt x="6782937" y="3261815"/>
                </a:cubicBezTo>
              </a:path>
            </a:pathLst>
          </a:custGeom>
          <a:ln w="57150">
            <a:gradFill>
              <a:gsLst>
                <a:gs pos="0">
                  <a:schemeClr val="tx1"/>
                </a:gs>
                <a:gs pos="13000">
                  <a:schemeClr val="accent1">
                    <a:lumMod val="75000"/>
                  </a:schemeClr>
                </a:gs>
              </a:gsLst>
              <a:lin ang="5400000" scaled="0"/>
            </a:gradFill>
          </a:ln>
          <a:effectLst>
            <a:glow rad="63500">
              <a:schemeClr val="accent1">
                <a:satMod val="175000"/>
                <a:alpha val="40000"/>
              </a:schemeClr>
            </a:glow>
            <a:outerShdw blurRad="215900" dist="38100" dir="5400000" sx="104000" sy="104000" algn="t" rotWithShape="0">
              <a:prstClr val="black">
                <a:alpha val="73000"/>
              </a:prstClr>
            </a:outerShdw>
          </a:effectLst>
          <a:scene3d>
            <a:camera prst="perspectiveRelaxed" fov="7200000">
              <a:rot lat="18273603" lon="0" rev="0"/>
            </a:camera>
            <a:lightRig rig="threePt" dir="t"/>
          </a:scene3d>
          <a:sp3d extrusionH="38100">
            <a:bevelT/>
            <a:bevelB/>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32" name="Rounded Rectangle 31"/>
          <p:cNvSpPr/>
          <p:nvPr/>
        </p:nvSpPr>
        <p:spPr>
          <a:xfrm>
            <a:off x="3899200" y="3096047"/>
            <a:ext cx="4806650" cy="3061866"/>
          </a:xfrm>
          <a:prstGeom prst="roundRect">
            <a:avLst/>
          </a:prstGeom>
          <a:gradFill flip="none" rotWithShape="1">
            <a:gsLst>
              <a:gs pos="35000">
                <a:schemeClr val="tx2">
                  <a:lumMod val="75000"/>
                </a:schemeClr>
              </a:gs>
              <a:gs pos="78000">
                <a:schemeClr val="accent1">
                  <a:lumMod val="75000"/>
                </a:schemeClr>
              </a:gs>
            </a:gsLst>
            <a:lin ang="16200000" scaled="1"/>
            <a:tileRect/>
          </a:gradFill>
          <a:ln w="3175">
            <a:noFill/>
          </a:ln>
          <a:effectLst>
            <a:outerShdw blurRad="50800" dist="38100" dir="2700000" algn="tl" rotWithShape="0">
              <a:prstClr val="black">
                <a:alpha val="40000"/>
              </a:prstClr>
            </a:outerShdw>
          </a:effectLst>
          <a:scene3d>
            <a:camera prst="orthographicFront"/>
            <a:lightRig rig="threePt" dir="t"/>
          </a:scene3d>
          <a:sp3d>
            <a:bevelT w="1016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1" name="Rectangle 40"/>
          <p:cNvSpPr/>
          <p:nvPr/>
        </p:nvSpPr>
        <p:spPr>
          <a:xfrm>
            <a:off x="4166395" y="3463979"/>
            <a:ext cx="4437633" cy="2326002"/>
          </a:xfrm>
          <a:prstGeom prst="rect">
            <a:avLst/>
          </a:prstGeom>
        </p:spPr>
        <p:txBody>
          <a:bodyPr wrap="square" tIns="46800" anchor="ctr" anchorCtr="0">
            <a:noAutofit/>
          </a:bodyPr>
          <a:lstStyle/>
          <a:p>
            <a:pPr marL="457200" indent="-457200">
              <a:spcAft>
                <a:spcPts val="600"/>
              </a:spcAft>
              <a:buFont typeface="Courier New" pitchFamily="49" charset="0"/>
              <a:buChar char="o"/>
            </a:pPr>
            <a:r>
              <a:rPr lang="en-US" sz="2000" b="1" dirty="0" smtClean="0">
                <a:solidFill>
                  <a:srgbClr val="6CAEDF">
                    <a:lumMod val="60000"/>
                    <a:lumOff val="40000"/>
                  </a:srgbClr>
                </a:solidFill>
              </a:rPr>
              <a:t>Industry &amp; Market Overview</a:t>
            </a:r>
          </a:p>
          <a:p>
            <a:pPr marL="457200" indent="-457200">
              <a:spcAft>
                <a:spcPts val="600"/>
              </a:spcAft>
              <a:buFont typeface="Courier New" pitchFamily="49" charset="0"/>
              <a:buChar char="o"/>
            </a:pPr>
            <a:r>
              <a:rPr lang="en-US" sz="2000" b="1" dirty="0" smtClean="0">
                <a:solidFill>
                  <a:srgbClr val="6CAEDF">
                    <a:lumMod val="60000"/>
                    <a:lumOff val="40000"/>
                  </a:srgbClr>
                </a:solidFill>
              </a:rPr>
              <a:t>Competitive Landscape</a:t>
            </a:r>
          </a:p>
          <a:p>
            <a:pPr marL="457200" indent="-457200">
              <a:spcAft>
                <a:spcPts val="600"/>
              </a:spcAft>
              <a:buFont typeface="Courier New" pitchFamily="49" charset="0"/>
              <a:buChar char="o"/>
            </a:pPr>
            <a:r>
              <a:rPr lang="en-US" sz="2000" b="1" dirty="0" smtClean="0">
                <a:solidFill>
                  <a:srgbClr val="6CAEDF">
                    <a:lumMod val="60000"/>
                    <a:lumOff val="40000"/>
                  </a:srgbClr>
                </a:solidFill>
              </a:rPr>
              <a:t>Buyer Perspective</a:t>
            </a:r>
          </a:p>
          <a:p>
            <a:pPr marL="457200" indent="-457200">
              <a:spcAft>
                <a:spcPts val="600"/>
              </a:spcAft>
              <a:buFont typeface="Courier New" pitchFamily="49" charset="0"/>
              <a:buChar char="o"/>
            </a:pPr>
            <a:r>
              <a:rPr lang="en-US" sz="2000" b="1" dirty="0" smtClean="0">
                <a:solidFill>
                  <a:schemeClr val="bg1"/>
                </a:solidFill>
              </a:rPr>
              <a:t>Future View of the Market</a:t>
            </a:r>
          </a:p>
          <a:p>
            <a:pPr marL="457200" indent="-457200">
              <a:spcAft>
                <a:spcPts val="600"/>
              </a:spcAft>
              <a:buFont typeface="Courier New" pitchFamily="49" charset="0"/>
              <a:buChar char="o"/>
            </a:pPr>
            <a:r>
              <a:rPr lang="en-US" sz="2000" b="1" dirty="0" smtClean="0">
                <a:solidFill>
                  <a:srgbClr val="6CAEDF">
                    <a:lumMod val="60000"/>
                    <a:lumOff val="40000"/>
                  </a:srgbClr>
                </a:solidFill>
              </a:rPr>
              <a:t>Advice for the Technology Supplier</a:t>
            </a:r>
          </a:p>
        </p:txBody>
      </p:sp>
      <p:sp>
        <p:nvSpPr>
          <p:cNvPr id="34" name="Slide Number Placeholder 33"/>
          <p:cNvSpPr>
            <a:spLocks noGrp="1"/>
          </p:cNvSpPr>
          <p:nvPr>
            <p:ph type="sldNum" sz="quarter" idx="12"/>
          </p:nvPr>
        </p:nvSpPr>
        <p:spPr/>
        <p:txBody>
          <a:bodyPr/>
          <a:lstStyle/>
          <a:p>
            <a:fld id="{30879362-658A-E344-B7E9-F19991414F7F}" type="slidenum">
              <a:rPr lang="en-US" smtClean="0"/>
              <a:pPr/>
              <a:t>19</a:t>
            </a:fld>
            <a:endParaRPr lang="en-US" dirty="0"/>
          </a:p>
        </p:txBody>
      </p:sp>
      <p:sp>
        <p:nvSpPr>
          <p:cNvPr id="33" name="Footer Placeholder 3"/>
          <p:cNvSpPr>
            <a:spLocks noGrp="1"/>
          </p:cNvSpPr>
          <p:nvPr>
            <p:ph type="ftr" sz="quarter" idx="11"/>
          </p:nvPr>
        </p:nvSpPr>
        <p:spPr>
          <a:xfrm>
            <a:off x="2354687" y="6479551"/>
            <a:ext cx="4434626" cy="365125"/>
          </a:xfrm>
        </p:spPr>
        <p:txBody>
          <a:bodyPr/>
          <a:lstStyle/>
          <a:p>
            <a:r>
              <a:rPr lang="en-US" dirty="0" smtClean="0">
                <a:solidFill>
                  <a:prstClr val="white">
                    <a:lumMod val="75000"/>
                  </a:prstClr>
                </a:solidFill>
              </a:rPr>
              <a:t>© IDC   Visit us at IDC.com and follow us on Twitter: @IDC</a:t>
            </a:r>
            <a:endParaRPr lang="en-US" dirty="0">
              <a:solidFill>
                <a:prstClr val="white">
                  <a:lumMod val="75000"/>
                </a:prstClr>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p:cNvGrpSpPr/>
          <p:nvPr/>
        </p:nvGrpSpPr>
        <p:grpSpPr>
          <a:xfrm>
            <a:off x="0" y="1233928"/>
            <a:ext cx="8799230" cy="3096344"/>
            <a:chOff x="0" y="1124744"/>
            <a:chExt cx="8799230" cy="3096344"/>
          </a:xfrm>
        </p:grpSpPr>
        <p:sp>
          <p:nvSpPr>
            <p:cNvPr id="42" name="Oval 41"/>
            <p:cNvSpPr/>
            <p:nvPr/>
          </p:nvSpPr>
          <p:spPr>
            <a:xfrm rot="1438537">
              <a:off x="2292579" y="3093955"/>
              <a:ext cx="243220" cy="453132"/>
            </a:xfrm>
            <a:prstGeom prst="ellipse">
              <a:avLst/>
            </a:prstGeom>
            <a:gradFill flip="none" rotWithShape="1">
              <a:gsLst>
                <a:gs pos="32000">
                  <a:schemeClr val="tx1"/>
                </a:gs>
                <a:gs pos="100000">
                  <a:schemeClr val="bg1">
                    <a:lumMod val="75000"/>
                    <a:alpha val="0"/>
                  </a:schemeClr>
                </a:gs>
              </a:gsLst>
              <a:path path="shape">
                <a:fillToRect l="50000" t="50000" r="50000" b="50000"/>
              </a:path>
              <a:tileRect/>
            </a:gra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3" name="Oval 42"/>
            <p:cNvSpPr/>
            <p:nvPr/>
          </p:nvSpPr>
          <p:spPr>
            <a:xfrm>
              <a:off x="0" y="3717032"/>
              <a:ext cx="3779912" cy="504056"/>
            </a:xfrm>
            <a:prstGeom prst="ellipse">
              <a:avLst/>
            </a:prstGeom>
            <a:gradFill flip="none" rotWithShape="1">
              <a:gsLst>
                <a:gs pos="0">
                  <a:schemeClr val="tx1"/>
                </a:gs>
                <a:gs pos="100000">
                  <a:schemeClr val="bg1">
                    <a:lumMod val="75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4" name="Rectangle 43"/>
            <p:cNvSpPr/>
            <p:nvPr/>
          </p:nvSpPr>
          <p:spPr>
            <a:xfrm>
              <a:off x="0" y="1124744"/>
              <a:ext cx="8799230" cy="2376264"/>
            </a:xfrm>
            <a:prstGeom prst="rect">
              <a:avLst/>
            </a:prstGeom>
            <a:gradFill flip="none" rotWithShape="1">
              <a:gsLst>
                <a:gs pos="21000">
                  <a:schemeClr val="bg1">
                    <a:alpha val="31000"/>
                  </a:schemeClr>
                </a:gs>
                <a:gs pos="65000">
                  <a:schemeClr val="bg1">
                    <a:lumMod val="75000"/>
                    <a:alpha val="28000"/>
                  </a:schemeClr>
                </a:gs>
                <a:gs pos="87000">
                  <a:schemeClr val="bg1">
                    <a:lumMod val="95000"/>
                    <a:alpha val="28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nvGrpSpPr>
            <p:cNvPr id="45" name="Group 4"/>
            <p:cNvGrpSpPr/>
            <p:nvPr/>
          </p:nvGrpSpPr>
          <p:grpSpPr>
            <a:xfrm>
              <a:off x="571590" y="1470420"/>
              <a:ext cx="2520280" cy="2540389"/>
              <a:chOff x="6516216" y="2132856"/>
              <a:chExt cx="2143140" cy="2160240"/>
            </a:xfrm>
          </p:grpSpPr>
          <p:sp>
            <p:nvSpPr>
              <p:cNvPr id="46" name="Oval 5"/>
              <p:cNvSpPr/>
              <p:nvPr/>
            </p:nvSpPr>
            <p:spPr>
              <a:xfrm>
                <a:off x="6516216" y="2149956"/>
                <a:ext cx="2143140" cy="2143140"/>
              </a:xfrm>
              <a:prstGeom prst="ellipse">
                <a:avLst/>
              </a:prstGeom>
              <a:gradFill flip="none" rotWithShape="1">
                <a:gsLst>
                  <a:gs pos="32000">
                    <a:schemeClr val="bg1">
                      <a:lumMod val="75000"/>
                    </a:schemeClr>
                  </a:gs>
                  <a:gs pos="51000">
                    <a:schemeClr val="tx1">
                      <a:lumMod val="50000"/>
                      <a:lumOff val="50000"/>
                    </a:schemeClr>
                  </a:gs>
                  <a:gs pos="82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7" name="Oval 46"/>
              <p:cNvSpPr/>
              <p:nvPr/>
            </p:nvSpPr>
            <p:spPr>
              <a:xfrm rot="1666358">
                <a:off x="6516216" y="2132856"/>
                <a:ext cx="1087570" cy="1320378"/>
              </a:xfrm>
              <a:prstGeom prst="ellipse">
                <a:avLst/>
              </a:prstGeom>
              <a:gradFill flip="none" rotWithShape="1">
                <a:gsLst>
                  <a:gs pos="0">
                    <a:schemeClr val="bg1">
                      <a:alpha val="81000"/>
                    </a:schemeClr>
                  </a:gs>
                  <a:gs pos="100000">
                    <a:schemeClr val="tx1">
                      <a:lumMod val="50000"/>
                      <a:lumOff val="50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nvGrpSpPr>
              <p:cNvPr id="48" name="Group 52"/>
              <p:cNvGrpSpPr/>
              <p:nvPr/>
            </p:nvGrpSpPr>
            <p:grpSpPr>
              <a:xfrm>
                <a:off x="6588224" y="2212796"/>
                <a:ext cx="2054344" cy="2008289"/>
                <a:chOff x="9187891" y="1453287"/>
                <a:chExt cx="5112106" cy="4997501"/>
              </a:xfrm>
              <a:gradFill flip="none" rotWithShape="1">
                <a:gsLst>
                  <a:gs pos="30000">
                    <a:schemeClr val="tx2">
                      <a:lumMod val="40000"/>
                      <a:lumOff val="60000"/>
                    </a:schemeClr>
                  </a:gs>
                  <a:gs pos="55000">
                    <a:schemeClr val="accent1"/>
                  </a:gs>
                  <a:gs pos="75000">
                    <a:schemeClr val="tx2">
                      <a:lumMod val="50000"/>
                    </a:schemeClr>
                  </a:gs>
                </a:gsLst>
                <a:path path="circle">
                  <a:fillToRect l="100000" t="100000"/>
                </a:path>
                <a:tileRect r="-100000" b="-100000"/>
              </a:gradFill>
              <a:effectLst/>
              <a:scene3d>
                <a:camera prst="perspectiveFront"/>
                <a:lightRig rig="soft" dir="t"/>
              </a:scene3d>
            </p:grpSpPr>
            <p:sp>
              <p:nvSpPr>
                <p:cNvPr id="52" name="Freeform 51"/>
                <p:cNvSpPr/>
                <p:nvPr/>
              </p:nvSpPr>
              <p:spPr>
                <a:xfrm>
                  <a:off x="11953037" y="3475939"/>
                  <a:ext cx="1669084" cy="2866339"/>
                </a:xfrm>
                <a:custGeom>
                  <a:avLst/>
                  <a:gdLst>
                    <a:gd name="connsiteX0" fmla="*/ 0 w 1669084"/>
                    <a:gd name="connsiteY0" fmla="*/ 2866339 h 2866339"/>
                    <a:gd name="connsiteX1" fmla="*/ 131673 w 1669084"/>
                    <a:gd name="connsiteY1" fmla="*/ 2844394 h 2866339"/>
                    <a:gd name="connsiteX2" fmla="*/ 234086 w 1669084"/>
                    <a:gd name="connsiteY2" fmla="*/ 2844394 h 2866339"/>
                    <a:gd name="connsiteX3" fmla="*/ 307238 w 1669084"/>
                    <a:gd name="connsiteY3" fmla="*/ 2822448 h 2866339"/>
                    <a:gd name="connsiteX4" fmla="*/ 460857 w 1669084"/>
                    <a:gd name="connsiteY4" fmla="*/ 2727351 h 2866339"/>
                    <a:gd name="connsiteX5" fmla="*/ 526694 w 1669084"/>
                    <a:gd name="connsiteY5" fmla="*/ 2639568 h 2866339"/>
                    <a:gd name="connsiteX6" fmla="*/ 585216 w 1669084"/>
                    <a:gd name="connsiteY6" fmla="*/ 2581047 h 2866339"/>
                    <a:gd name="connsiteX7" fmla="*/ 643737 w 1669084"/>
                    <a:gd name="connsiteY7" fmla="*/ 2544471 h 2866339"/>
                    <a:gd name="connsiteX8" fmla="*/ 643737 w 1669084"/>
                    <a:gd name="connsiteY8" fmla="*/ 2464003 h 2866339"/>
                    <a:gd name="connsiteX9" fmla="*/ 665683 w 1669084"/>
                    <a:gd name="connsiteY9" fmla="*/ 2434743 h 2866339"/>
                    <a:gd name="connsiteX10" fmla="*/ 790041 w 1669084"/>
                    <a:gd name="connsiteY10" fmla="*/ 2339645 h 2866339"/>
                    <a:gd name="connsiteX11" fmla="*/ 863193 w 1669084"/>
                    <a:gd name="connsiteY11" fmla="*/ 2266493 h 2866339"/>
                    <a:gd name="connsiteX12" fmla="*/ 877824 w 1669084"/>
                    <a:gd name="connsiteY12" fmla="*/ 2134819 h 2866339"/>
                    <a:gd name="connsiteX13" fmla="*/ 870509 w 1669084"/>
                    <a:gd name="connsiteY13" fmla="*/ 2025091 h 2866339"/>
                    <a:gd name="connsiteX14" fmla="*/ 892454 w 1669084"/>
                    <a:gd name="connsiteY14" fmla="*/ 1959255 h 2866339"/>
                    <a:gd name="connsiteX15" fmla="*/ 929030 w 1669084"/>
                    <a:gd name="connsiteY15" fmla="*/ 1878787 h 2866339"/>
                    <a:gd name="connsiteX16" fmla="*/ 1016813 w 1669084"/>
                    <a:gd name="connsiteY16" fmla="*/ 1761744 h 2866339"/>
                    <a:gd name="connsiteX17" fmla="*/ 1111910 w 1669084"/>
                    <a:gd name="connsiteY17" fmla="*/ 1615440 h 2866339"/>
                    <a:gd name="connsiteX18" fmla="*/ 1192377 w 1669084"/>
                    <a:gd name="connsiteY18" fmla="*/ 1534973 h 2866339"/>
                    <a:gd name="connsiteX19" fmla="*/ 1265529 w 1669084"/>
                    <a:gd name="connsiteY19" fmla="*/ 1425245 h 2866339"/>
                    <a:gd name="connsiteX20" fmla="*/ 1338681 w 1669084"/>
                    <a:gd name="connsiteY20" fmla="*/ 1264311 h 2866339"/>
                    <a:gd name="connsiteX21" fmla="*/ 1367942 w 1669084"/>
                    <a:gd name="connsiteY21" fmla="*/ 1198474 h 2866339"/>
                    <a:gd name="connsiteX22" fmla="*/ 1353312 w 1669084"/>
                    <a:gd name="connsiteY22" fmla="*/ 1154583 h 2866339"/>
                    <a:gd name="connsiteX23" fmla="*/ 1316736 w 1669084"/>
                    <a:gd name="connsiteY23" fmla="*/ 1103376 h 2866339"/>
                    <a:gd name="connsiteX24" fmla="*/ 1353312 w 1669084"/>
                    <a:gd name="connsiteY24" fmla="*/ 1052170 h 2866339"/>
                    <a:gd name="connsiteX25" fmla="*/ 1477670 w 1669084"/>
                    <a:gd name="connsiteY25" fmla="*/ 935127 h 2866339"/>
                    <a:gd name="connsiteX26" fmla="*/ 1587398 w 1669084"/>
                    <a:gd name="connsiteY26" fmla="*/ 810768 h 2866339"/>
                    <a:gd name="connsiteX27" fmla="*/ 1616659 w 1669084"/>
                    <a:gd name="connsiteY27" fmla="*/ 642519 h 2866339"/>
                    <a:gd name="connsiteX28" fmla="*/ 1623974 w 1669084"/>
                    <a:gd name="connsiteY28" fmla="*/ 591312 h 2866339"/>
                    <a:gd name="connsiteX29" fmla="*/ 1623974 w 1669084"/>
                    <a:gd name="connsiteY29" fmla="*/ 562051 h 2866339"/>
                    <a:gd name="connsiteX30" fmla="*/ 1353312 w 1669084"/>
                    <a:gd name="connsiteY30" fmla="*/ 291389 h 2866339"/>
                    <a:gd name="connsiteX31" fmla="*/ 1126541 w 1669084"/>
                    <a:gd name="connsiteY31" fmla="*/ 254813 h 2866339"/>
                    <a:gd name="connsiteX32" fmla="*/ 841248 w 1669084"/>
                    <a:gd name="connsiteY32" fmla="*/ 210922 h 2866339"/>
                    <a:gd name="connsiteX33" fmla="*/ 687629 w 1669084"/>
                    <a:gd name="connsiteY33" fmla="*/ 123139 h 2866339"/>
                    <a:gd name="connsiteX34" fmla="*/ 541325 w 1669084"/>
                    <a:gd name="connsiteY34" fmla="*/ 93879 h 2866339"/>
                    <a:gd name="connsiteX35" fmla="*/ 475488 w 1669084"/>
                    <a:gd name="connsiteY35" fmla="*/ 108509 h 2866339"/>
                    <a:gd name="connsiteX36" fmla="*/ 336499 w 1669084"/>
                    <a:gd name="connsiteY36" fmla="*/ 57303 h 2866339"/>
                    <a:gd name="connsiteX37" fmla="*/ 212141 w 1669084"/>
                    <a:gd name="connsiteY37" fmla="*/ 6096 h 2866339"/>
                    <a:gd name="connsiteX38" fmla="*/ 131673 w 1669084"/>
                    <a:gd name="connsiteY38" fmla="*/ 20727 h 2866339"/>
                    <a:gd name="connsiteX39" fmla="*/ 65837 w 1669084"/>
                    <a:gd name="connsiteY39" fmla="*/ 57303 h 2866339"/>
                    <a:gd name="connsiteX40" fmla="*/ 58521 w 1669084"/>
                    <a:gd name="connsiteY40" fmla="*/ 123139 h 2866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669084" h="2866339">
                      <a:moveTo>
                        <a:pt x="0" y="2866339"/>
                      </a:moveTo>
                      <a:cubicBezTo>
                        <a:pt x="46329" y="2857195"/>
                        <a:pt x="92659" y="2848052"/>
                        <a:pt x="131673" y="2844394"/>
                      </a:cubicBezTo>
                      <a:cubicBezTo>
                        <a:pt x="170687" y="2840737"/>
                        <a:pt x="204825" y="2848052"/>
                        <a:pt x="234086" y="2844394"/>
                      </a:cubicBezTo>
                      <a:cubicBezTo>
                        <a:pt x="263347" y="2840736"/>
                        <a:pt x="269443" y="2841955"/>
                        <a:pt x="307238" y="2822448"/>
                      </a:cubicBezTo>
                      <a:cubicBezTo>
                        <a:pt x="345033" y="2802941"/>
                        <a:pt x="424281" y="2757831"/>
                        <a:pt x="460857" y="2727351"/>
                      </a:cubicBezTo>
                      <a:cubicBezTo>
                        <a:pt x="497433" y="2696871"/>
                        <a:pt x="505968" y="2663952"/>
                        <a:pt x="526694" y="2639568"/>
                      </a:cubicBezTo>
                      <a:cubicBezTo>
                        <a:pt x="547420" y="2615184"/>
                        <a:pt x="565709" y="2596897"/>
                        <a:pt x="585216" y="2581047"/>
                      </a:cubicBezTo>
                      <a:cubicBezTo>
                        <a:pt x="604723" y="2565198"/>
                        <a:pt x="633984" y="2563978"/>
                        <a:pt x="643737" y="2544471"/>
                      </a:cubicBezTo>
                      <a:cubicBezTo>
                        <a:pt x="653491" y="2524964"/>
                        <a:pt x="640079" y="2482291"/>
                        <a:pt x="643737" y="2464003"/>
                      </a:cubicBezTo>
                      <a:cubicBezTo>
                        <a:pt x="647395" y="2445715"/>
                        <a:pt x="641299" y="2455469"/>
                        <a:pt x="665683" y="2434743"/>
                      </a:cubicBezTo>
                      <a:cubicBezTo>
                        <a:pt x="690067" y="2414017"/>
                        <a:pt x="757123" y="2367687"/>
                        <a:pt x="790041" y="2339645"/>
                      </a:cubicBezTo>
                      <a:cubicBezTo>
                        <a:pt x="822959" y="2311603"/>
                        <a:pt x="848563" y="2300631"/>
                        <a:pt x="863193" y="2266493"/>
                      </a:cubicBezTo>
                      <a:cubicBezTo>
                        <a:pt x="877824" y="2232355"/>
                        <a:pt x="876605" y="2175053"/>
                        <a:pt x="877824" y="2134819"/>
                      </a:cubicBezTo>
                      <a:cubicBezTo>
                        <a:pt x="879043" y="2094585"/>
                        <a:pt x="868071" y="2054352"/>
                        <a:pt x="870509" y="2025091"/>
                      </a:cubicBezTo>
                      <a:cubicBezTo>
                        <a:pt x="872947" y="1995830"/>
                        <a:pt x="882701" y="1983639"/>
                        <a:pt x="892454" y="1959255"/>
                      </a:cubicBezTo>
                      <a:cubicBezTo>
                        <a:pt x="902207" y="1934871"/>
                        <a:pt x="908303" y="1911706"/>
                        <a:pt x="929030" y="1878787"/>
                      </a:cubicBezTo>
                      <a:cubicBezTo>
                        <a:pt x="949757" y="1845868"/>
                        <a:pt x="986333" y="1805635"/>
                        <a:pt x="1016813" y="1761744"/>
                      </a:cubicBezTo>
                      <a:cubicBezTo>
                        <a:pt x="1047293" y="1717853"/>
                        <a:pt x="1082649" y="1653235"/>
                        <a:pt x="1111910" y="1615440"/>
                      </a:cubicBezTo>
                      <a:cubicBezTo>
                        <a:pt x="1141171" y="1577645"/>
                        <a:pt x="1166774" y="1566672"/>
                        <a:pt x="1192377" y="1534973"/>
                      </a:cubicBezTo>
                      <a:cubicBezTo>
                        <a:pt x="1217980" y="1503274"/>
                        <a:pt x="1241145" y="1470355"/>
                        <a:pt x="1265529" y="1425245"/>
                      </a:cubicBezTo>
                      <a:cubicBezTo>
                        <a:pt x="1289913" y="1380135"/>
                        <a:pt x="1321612" y="1302106"/>
                        <a:pt x="1338681" y="1264311"/>
                      </a:cubicBezTo>
                      <a:cubicBezTo>
                        <a:pt x="1355750" y="1226516"/>
                        <a:pt x="1365503" y="1216762"/>
                        <a:pt x="1367942" y="1198474"/>
                      </a:cubicBezTo>
                      <a:cubicBezTo>
                        <a:pt x="1370381" y="1180186"/>
                        <a:pt x="1361846" y="1170433"/>
                        <a:pt x="1353312" y="1154583"/>
                      </a:cubicBezTo>
                      <a:cubicBezTo>
                        <a:pt x="1344778" y="1138733"/>
                        <a:pt x="1316736" y="1120445"/>
                        <a:pt x="1316736" y="1103376"/>
                      </a:cubicBezTo>
                      <a:cubicBezTo>
                        <a:pt x="1316736" y="1086307"/>
                        <a:pt x="1326490" y="1080212"/>
                        <a:pt x="1353312" y="1052170"/>
                      </a:cubicBezTo>
                      <a:cubicBezTo>
                        <a:pt x="1380134" y="1024128"/>
                        <a:pt x="1438656" y="975361"/>
                        <a:pt x="1477670" y="935127"/>
                      </a:cubicBezTo>
                      <a:cubicBezTo>
                        <a:pt x="1516684" y="894893"/>
                        <a:pt x="1564233" y="859536"/>
                        <a:pt x="1587398" y="810768"/>
                      </a:cubicBezTo>
                      <a:cubicBezTo>
                        <a:pt x="1610563" y="762000"/>
                        <a:pt x="1610563" y="679095"/>
                        <a:pt x="1616659" y="642519"/>
                      </a:cubicBezTo>
                      <a:cubicBezTo>
                        <a:pt x="1622755" y="605943"/>
                        <a:pt x="1622755" y="604723"/>
                        <a:pt x="1623974" y="591312"/>
                      </a:cubicBezTo>
                      <a:cubicBezTo>
                        <a:pt x="1625193" y="577901"/>
                        <a:pt x="1669084" y="612038"/>
                        <a:pt x="1623974" y="562051"/>
                      </a:cubicBezTo>
                      <a:cubicBezTo>
                        <a:pt x="1578864" y="512064"/>
                        <a:pt x="1436217" y="342595"/>
                        <a:pt x="1353312" y="291389"/>
                      </a:cubicBezTo>
                      <a:cubicBezTo>
                        <a:pt x="1270407" y="240183"/>
                        <a:pt x="1126541" y="254813"/>
                        <a:pt x="1126541" y="254813"/>
                      </a:cubicBezTo>
                      <a:cubicBezTo>
                        <a:pt x="1041197" y="241402"/>
                        <a:pt x="914400" y="232868"/>
                        <a:pt x="841248" y="210922"/>
                      </a:cubicBezTo>
                      <a:cubicBezTo>
                        <a:pt x="768096" y="188976"/>
                        <a:pt x="737616" y="142646"/>
                        <a:pt x="687629" y="123139"/>
                      </a:cubicBezTo>
                      <a:cubicBezTo>
                        <a:pt x="637642" y="103632"/>
                        <a:pt x="576682" y="96317"/>
                        <a:pt x="541325" y="93879"/>
                      </a:cubicBezTo>
                      <a:cubicBezTo>
                        <a:pt x="505968" y="91441"/>
                        <a:pt x="509626" y="114605"/>
                        <a:pt x="475488" y="108509"/>
                      </a:cubicBezTo>
                      <a:cubicBezTo>
                        <a:pt x="441350" y="102413"/>
                        <a:pt x="380390" y="74372"/>
                        <a:pt x="336499" y="57303"/>
                      </a:cubicBezTo>
                      <a:cubicBezTo>
                        <a:pt x="292608" y="40234"/>
                        <a:pt x="246279" y="12192"/>
                        <a:pt x="212141" y="6096"/>
                      </a:cubicBezTo>
                      <a:cubicBezTo>
                        <a:pt x="178003" y="0"/>
                        <a:pt x="156057" y="12193"/>
                        <a:pt x="131673" y="20727"/>
                      </a:cubicBezTo>
                      <a:cubicBezTo>
                        <a:pt x="107289" y="29261"/>
                        <a:pt x="78029" y="40234"/>
                        <a:pt x="65837" y="57303"/>
                      </a:cubicBezTo>
                      <a:cubicBezTo>
                        <a:pt x="53645" y="74372"/>
                        <a:pt x="60960" y="109728"/>
                        <a:pt x="58521" y="123139"/>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53" name="Freeform 52"/>
                <p:cNvSpPr/>
                <p:nvPr/>
              </p:nvSpPr>
              <p:spPr>
                <a:xfrm>
                  <a:off x="10493654" y="3257702"/>
                  <a:ext cx="1789786" cy="3193086"/>
                </a:xfrm>
                <a:custGeom>
                  <a:avLst/>
                  <a:gdLst>
                    <a:gd name="connsiteX0" fmla="*/ 1517904 w 1789786"/>
                    <a:gd name="connsiteY0" fmla="*/ 363322 h 3193086"/>
                    <a:gd name="connsiteX1" fmla="*/ 1459383 w 1789786"/>
                    <a:gd name="connsiteY1" fmla="*/ 304800 h 3193086"/>
                    <a:gd name="connsiteX2" fmla="*/ 1430122 w 1789786"/>
                    <a:gd name="connsiteY2" fmla="*/ 253594 h 3193086"/>
                    <a:gd name="connsiteX3" fmla="*/ 1386231 w 1789786"/>
                    <a:gd name="connsiteY3" fmla="*/ 224333 h 3193086"/>
                    <a:gd name="connsiteX4" fmla="*/ 1298448 w 1789786"/>
                    <a:gd name="connsiteY4" fmla="*/ 224333 h 3193086"/>
                    <a:gd name="connsiteX5" fmla="*/ 1269188 w 1789786"/>
                    <a:gd name="connsiteY5" fmla="*/ 202388 h 3193086"/>
                    <a:gd name="connsiteX6" fmla="*/ 1276503 w 1789786"/>
                    <a:gd name="connsiteY6" fmla="*/ 143866 h 3193086"/>
                    <a:gd name="connsiteX7" fmla="*/ 1276503 w 1789786"/>
                    <a:gd name="connsiteY7" fmla="*/ 41453 h 3193086"/>
                    <a:gd name="connsiteX8" fmla="*/ 1247242 w 1789786"/>
                    <a:gd name="connsiteY8" fmla="*/ 26823 h 3193086"/>
                    <a:gd name="connsiteX9" fmla="*/ 1130199 w 1789786"/>
                    <a:gd name="connsiteY9" fmla="*/ 12192 h 3193086"/>
                    <a:gd name="connsiteX10" fmla="*/ 1020471 w 1789786"/>
                    <a:gd name="connsiteY10" fmla="*/ 12192 h 3193086"/>
                    <a:gd name="connsiteX11" fmla="*/ 918058 w 1789786"/>
                    <a:gd name="connsiteY11" fmla="*/ 85344 h 3193086"/>
                    <a:gd name="connsiteX12" fmla="*/ 815645 w 1789786"/>
                    <a:gd name="connsiteY12" fmla="*/ 143866 h 3193086"/>
                    <a:gd name="connsiteX13" fmla="*/ 749808 w 1789786"/>
                    <a:gd name="connsiteY13" fmla="*/ 173127 h 3193086"/>
                    <a:gd name="connsiteX14" fmla="*/ 691287 w 1789786"/>
                    <a:gd name="connsiteY14" fmla="*/ 129236 h 3193086"/>
                    <a:gd name="connsiteX15" fmla="*/ 603504 w 1789786"/>
                    <a:gd name="connsiteY15" fmla="*/ 107290 h 3193086"/>
                    <a:gd name="connsiteX16" fmla="*/ 442570 w 1789786"/>
                    <a:gd name="connsiteY16" fmla="*/ 173127 h 3193086"/>
                    <a:gd name="connsiteX17" fmla="*/ 391364 w 1789786"/>
                    <a:gd name="connsiteY17" fmla="*/ 224333 h 3193086"/>
                    <a:gd name="connsiteX18" fmla="*/ 245060 w 1789786"/>
                    <a:gd name="connsiteY18" fmla="*/ 268224 h 3193086"/>
                    <a:gd name="connsiteX19" fmla="*/ 230429 w 1789786"/>
                    <a:gd name="connsiteY19" fmla="*/ 356007 h 3193086"/>
                    <a:gd name="connsiteX20" fmla="*/ 245060 w 1789786"/>
                    <a:gd name="connsiteY20" fmla="*/ 494996 h 3193086"/>
                    <a:gd name="connsiteX21" fmla="*/ 106071 w 1789786"/>
                    <a:gd name="connsiteY21" fmla="*/ 597408 h 3193086"/>
                    <a:gd name="connsiteX22" fmla="*/ 76810 w 1789786"/>
                    <a:gd name="connsiteY22" fmla="*/ 685191 h 3193086"/>
                    <a:gd name="connsiteX23" fmla="*/ 40234 w 1789786"/>
                    <a:gd name="connsiteY23" fmla="*/ 787604 h 3193086"/>
                    <a:gd name="connsiteX24" fmla="*/ 32919 w 1789786"/>
                    <a:gd name="connsiteY24" fmla="*/ 904647 h 3193086"/>
                    <a:gd name="connsiteX25" fmla="*/ 3658 w 1789786"/>
                    <a:gd name="connsiteY25" fmla="*/ 948538 h 3193086"/>
                    <a:gd name="connsiteX26" fmla="*/ 10973 w 1789786"/>
                    <a:gd name="connsiteY26" fmla="*/ 1007060 h 3193086"/>
                    <a:gd name="connsiteX27" fmla="*/ 18288 w 1789786"/>
                    <a:gd name="connsiteY27" fmla="*/ 1094842 h 3193086"/>
                    <a:gd name="connsiteX28" fmla="*/ 3658 w 1789786"/>
                    <a:gd name="connsiteY28" fmla="*/ 1248461 h 3193086"/>
                    <a:gd name="connsiteX29" fmla="*/ 10973 w 1789786"/>
                    <a:gd name="connsiteY29" fmla="*/ 1394765 h 3193086"/>
                    <a:gd name="connsiteX30" fmla="*/ 40234 w 1789786"/>
                    <a:gd name="connsiteY30" fmla="*/ 1467917 h 3193086"/>
                    <a:gd name="connsiteX31" fmla="*/ 47549 w 1789786"/>
                    <a:gd name="connsiteY31" fmla="*/ 1519124 h 3193086"/>
                    <a:gd name="connsiteX32" fmla="*/ 142647 w 1789786"/>
                    <a:gd name="connsiteY32" fmla="*/ 1592276 h 3193086"/>
                    <a:gd name="connsiteX33" fmla="*/ 223114 w 1789786"/>
                    <a:gd name="connsiteY33" fmla="*/ 1665428 h 3193086"/>
                    <a:gd name="connsiteX34" fmla="*/ 318212 w 1789786"/>
                    <a:gd name="connsiteY34" fmla="*/ 1789786 h 3193086"/>
                    <a:gd name="connsiteX35" fmla="*/ 384048 w 1789786"/>
                    <a:gd name="connsiteY35" fmla="*/ 1848308 h 3193086"/>
                    <a:gd name="connsiteX36" fmla="*/ 464516 w 1789786"/>
                    <a:gd name="connsiteY36" fmla="*/ 1899514 h 3193086"/>
                    <a:gd name="connsiteX37" fmla="*/ 530352 w 1789786"/>
                    <a:gd name="connsiteY37" fmla="*/ 1884884 h 3193086"/>
                    <a:gd name="connsiteX38" fmla="*/ 610820 w 1789786"/>
                    <a:gd name="connsiteY38" fmla="*/ 1870253 h 3193086"/>
                    <a:gd name="connsiteX39" fmla="*/ 669341 w 1789786"/>
                    <a:gd name="connsiteY39" fmla="*/ 1877568 h 3193086"/>
                    <a:gd name="connsiteX40" fmla="*/ 735178 w 1789786"/>
                    <a:gd name="connsiteY40" fmla="*/ 1862938 h 3193086"/>
                    <a:gd name="connsiteX41" fmla="*/ 837591 w 1789786"/>
                    <a:gd name="connsiteY41" fmla="*/ 1826362 h 3193086"/>
                    <a:gd name="connsiteX42" fmla="*/ 910743 w 1789786"/>
                    <a:gd name="connsiteY42" fmla="*/ 1833677 h 3193086"/>
                    <a:gd name="connsiteX43" fmla="*/ 932688 w 1789786"/>
                    <a:gd name="connsiteY43" fmla="*/ 1870253 h 3193086"/>
                    <a:gd name="connsiteX44" fmla="*/ 991210 w 1789786"/>
                    <a:gd name="connsiteY44" fmla="*/ 1899514 h 3193086"/>
                    <a:gd name="connsiteX45" fmla="*/ 1020471 w 1789786"/>
                    <a:gd name="connsiteY45" fmla="*/ 1877568 h 3193086"/>
                    <a:gd name="connsiteX46" fmla="*/ 1086308 w 1789786"/>
                    <a:gd name="connsiteY46" fmla="*/ 1906829 h 3193086"/>
                    <a:gd name="connsiteX47" fmla="*/ 1093623 w 1789786"/>
                    <a:gd name="connsiteY47" fmla="*/ 1943405 h 3193086"/>
                    <a:gd name="connsiteX48" fmla="*/ 1078992 w 1789786"/>
                    <a:gd name="connsiteY48" fmla="*/ 1979981 h 3193086"/>
                    <a:gd name="connsiteX49" fmla="*/ 1093623 w 1789786"/>
                    <a:gd name="connsiteY49" fmla="*/ 2023872 h 3193086"/>
                    <a:gd name="connsiteX50" fmla="*/ 1086308 w 1789786"/>
                    <a:gd name="connsiteY50" fmla="*/ 2118970 h 3193086"/>
                    <a:gd name="connsiteX51" fmla="*/ 1122884 w 1789786"/>
                    <a:gd name="connsiteY51" fmla="*/ 2192122 h 3193086"/>
                    <a:gd name="connsiteX52" fmla="*/ 1181405 w 1789786"/>
                    <a:gd name="connsiteY52" fmla="*/ 2236013 h 3193086"/>
                    <a:gd name="connsiteX53" fmla="*/ 1225296 w 1789786"/>
                    <a:gd name="connsiteY53" fmla="*/ 2272589 h 3193086"/>
                    <a:gd name="connsiteX54" fmla="*/ 1225296 w 1789786"/>
                    <a:gd name="connsiteY54" fmla="*/ 2301850 h 3193086"/>
                    <a:gd name="connsiteX55" fmla="*/ 1239927 w 1789786"/>
                    <a:gd name="connsiteY55" fmla="*/ 2353056 h 3193086"/>
                    <a:gd name="connsiteX56" fmla="*/ 1239927 w 1789786"/>
                    <a:gd name="connsiteY56" fmla="*/ 2433524 h 3193086"/>
                    <a:gd name="connsiteX57" fmla="*/ 1203351 w 1789786"/>
                    <a:gd name="connsiteY57" fmla="*/ 2492045 h 3193086"/>
                    <a:gd name="connsiteX58" fmla="*/ 1210666 w 1789786"/>
                    <a:gd name="connsiteY58" fmla="*/ 2535936 h 3193086"/>
                    <a:gd name="connsiteX59" fmla="*/ 1174090 w 1789786"/>
                    <a:gd name="connsiteY59" fmla="*/ 2587143 h 3193086"/>
                    <a:gd name="connsiteX60" fmla="*/ 1174090 w 1789786"/>
                    <a:gd name="connsiteY60" fmla="*/ 2645664 h 3193086"/>
                    <a:gd name="connsiteX61" fmla="*/ 1203351 w 1789786"/>
                    <a:gd name="connsiteY61" fmla="*/ 2696871 h 3193086"/>
                    <a:gd name="connsiteX62" fmla="*/ 1203351 w 1789786"/>
                    <a:gd name="connsiteY62" fmla="*/ 2748077 h 3193086"/>
                    <a:gd name="connsiteX63" fmla="*/ 1247242 w 1789786"/>
                    <a:gd name="connsiteY63" fmla="*/ 2784653 h 3193086"/>
                    <a:gd name="connsiteX64" fmla="*/ 1291133 w 1789786"/>
                    <a:gd name="connsiteY64" fmla="*/ 2821229 h 3193086"/>
                    <a:gd name="connsiteX65" fmla="*/ 1298448 w 1789786"/>
                    <a:gd name="connsiteY65" fmla="*/ 2879751 h 3193086"/>
                    <a:gd name="connsiteX66" fmla="*/ 1327709 w 1789786"/>
                    <a:gd name="connsiteY66" fmla="*/ 2960218 h 3193086"/>
                    <a:gd name="connsiteX67" fmla="*/ 1364285 w 1789786"/>
                    <a:gd name="connsiteY67" fmla="*/ 2982164 h 3193086"/>
                    <a:gd name="connsiteX68" fmla="*/ 1386231 w 1789786"/>
                    <a:gd name="connsiteY68" fmla="*/ 3040685 h 3193086"/>
                    <a:gd name="connsiteX69" fmla="*/ 1415492 w 1789786"/>
                    <a:gd name="connsiteY69" fmla="*/ 3062631 h 3193086"/>
                    <a:gd name="connsiteX70" fmla="*/ 1452068 w 1789786"/>
                    <a:gd name="connsiteY70" fmla="*/ 3062631 h 3193086"/>
                    <a:gd name="connsiteX71" fmla="*/ 1510589 w 1789786"/>
                    <a:gd name="connsiteY71" fmla="*/ 3062631 h 3193086"/>
                    <a:gd name="connsiteX72" fmla="*/ 1722730 w 1789786"/>
                    <a:gd name="connsiteY72" fmla="*/ 2279904 h 3193086"/>
                    <a:gd name="connsiteX73" fmla="*/ 1788567 w 1789786"/>
                    <a:gd name="connsiteY73" fmla="*/ 1138733 h 3193086"/>
                    <a:gd name="connsiteX74" fmla="*/ 1730045 w 1789786"/>
                    <a:gd name="connsiteY74" fmla="*/ 502311 h 3193086"/>
                    <a:gd name="connsiteX75" fmla="*/ 1517904 w 1789786"/>
                    <a:gd name="connsiteY75" fmla="*/ 363322 h 3193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789786" h="3193086">
                      <a:moveTo>
                        <a:pt x="1517904" y="363322"/>
                      </a:moveTo>
                      <a:cubicBezTo>
                        <a:pt x="1472794" y="330404"/>
                        <a:pt x="1474013" y="323088"/>
                        <a:pt x="1459383" y="304800"/>
                      </a:cubicBezTo>
                      <a:cubicBezTo>
                        <a:pt x="1444753" y="286512"/>
                        <a:pt x="1442314" y="267005"/>
                        <a:pt x="1430122" y="253594"/>
                      </a:cubicBezTo>
                      <a:cubicBezTo>
                        <a:pt x="1417930" y="240183"/>
                        <a:pt x="1408177" y="229210"/>
                        <a:pt x="1386231" y="224333"/>
                      </a:cubicBezTo>
                      <a:cubicBezTo>
                        <a:pt x="1364285" y="219456"/>
                        <a:pt x="1317955" y="227991"/>
                        <a:pt x="1298448" y="224333"/>
                      </a:cubicBezTo>
                      <a:cubicBezTo>
                        <a:pt x="1278941" y="220676"/>
                        <a:pt x="1272845" y="215799"/>
                        <a:pt x="1269188" y="202388"/>
                      </a:cubicBezTo>
                      <a:cubicBezTo>
                        <a:pt x="1265531" y="188977"/>
                        <a:pt x="1275284" y="170688"/>
                        <a:pt x="1276503" y="143866"/>
                      </a:cubicBezTo>
                      <a:cubicBezTo>
                        <a:pt x="1277722" y="117044"/>
                        <a:pt x="1281380" y="60960"/>
                        <a:pt x="1276503" y="41453"/>
                      </a:cubicBezTo>
                      <a:cubicBezTo>
                        <a:pt x="1271626" y="21946"/>
                        <a:pt x="1271626" y="31700"/>
                        <a:pt x="1247242" y="26823"/>
                      </a:cubicBezTo>
                      <a:cubicBezTo>
                        <a:pt x="1222858" y="21946"/>
                        <a:pt x="1167994" y="14630"/>
                        <a:pt x="1130199" y="12192"/>
                      </a:cubicBezTo>
                      <a:cubicBezTo>
                        <a:pt x="1092404" y="9754"/>
                        <a:pt x="1055828" y="0"/>
                        <a:pt x="1020471" y="12192"/>
                      </a:cubicBezTo>
                      <a:cubicBezTo>
                        <a:pt x="985114" y="24384"/>
                        <a:pt x="952196" y="63398"/>
                        <a:pt x="918058" y="85344"/>
                      </a:cubicBezTo>
                      <a:cubicBezTo>
                        <a:pt x="883920" y="107290"/>
                        <a:pt x="843687" y="129236"/>
                        <a:pt x="815645" y="143866"/>
                      </a:cubicBezTo>
                      <a:cubicBezTo>
                        <a:pt x="787603" y="158496"/>
                        <a:pt x="770534" y="175565"/>
                        <a:pt x="749808" y="173127"/>
                      </a:cubicBezTo>
                      <a:cubicBezTo>
                        <a:pt x="729082" y="170689"/>
                        <a:pt x="715671" y="140209"/>
                        <a:pt x="691287" y="129236"/>
                      </a:cubicBezTo>
                      <a:cubicBezTo>
                        <a:pt x="666903" y="118263"/>
                        <a:pt x="644957" y="99975"/>
                        <a:pt x="603504" y="107290"/>
                      </a:cubicBezTo>
                      <a:cubicBezTo>
                        <a:pt x="562051" y="114605"/>
                        <a:pt x="477927" y="153620"/>
                        <a:pt x="442570" y="173127"/>
                      </a:cubicBezTo>
                      <a:cubicBezTo>
                        <a:pt x="407213" y="192634"/>
                        <a:pt x="424282" y="208484"/>
                        <a:pt x="391364" y="224333"/>
                      </a:cubicBezTo>
                      <a:cubicBezTo>
                        <a:pt x="358446" y="240182"/>
                        <a:pt x="271883" y="246278"/>
                        <a:pt x="245060" y="268224"/>
                      </a:cubicBezTo>
                      <a:cubicBezTo>
                        <a:pt x="218238" y="290170"/>
                        <a:pt x="230429" y="318212"/>
                        <a:pt x="230429" y="356007"/>
                      </a:cubicBezTo>
                      <a:cubicBezTo>
                        <a:pt x="230429" y="393802"/>
                        <a:pt x="265786" y="454763"/>
                        <a:pt x="245060" y="494996"/>
                      </a:cubicBezTo>
                      <a:cubicBezTo>
                        <a:pt x="224334" y="535229"/>
                        <a:pt x="134113" y="565709"/>
                        <a:pt x="106071" y="597408"/>
                      </a:cubicBezTo>
                      <a:cubicBezTo>
                        <a:pt x="78029" y="629107"/>
                        <a:pt x="87783" y="653492"/>
                        <a:pt x="76810" y="685191"/>
                      </a:cubicBezTo>
                      <a:cubicBezTo>
                        <a:pt x="65837" y="716890"/>
                        <a:pt x="47549" y="751028"/>
                        <a:pt x="40234" y="787604"/>
                      </a:cubicBezTo>
                      <a:cubicBezTo>
                        <a:pt x="32919" y="824180"/>
                        <a:pt x="39015" y="877825"/>
                        <a:pt x="32919" y="904647"/>
                      </a:cubicBezTo>
                      <a:cubicBezTo>
                        <a:pt x="26823" y="931469"/>
                        <a:pt x="7316" y="931469"/>
                        <a:pt x="3658" y="948538"/>
                      </a:cubicBezTo>
                      <a:cubicBezTo>
                        <a:pt x="0" y="965607"/>
                        <a:pt x="8535" y="982676"/>
                        <a:pt x="10973" y="1007060"/>
                      </a:cubicBezTo>
                      <a:cubicBezTo>
                        <a:pt x="13411" y="1031444"/>
                        <a:pt x="19507" y="1054609"/>
                        <a:pt x="18288" y="1094842"/>
                      </a:cubicBezTo>
                      <a:cubicBezTo>
                        <a:pt x="17069" y="1135076"/>
                        <a:pt x="4877" y="1198474"/>
                        <a:pt x="3658" y="1248461"/>
                      </a:cubicBezTo>
                      <a:cubicBezTo>
                        <a:pt x="2439" y="1298448"/>
                        <a:pt x="4877" y="1358189"/>
                        <a:pt x="10973" y="1394765"/>
                      </a:cubicBezTo>
                      <a:cubicBezTo>
                        <a:pt x="17069" y="1431341"/>
                        <a:pt x="34138" y="1447190"/>
                        <a:pt x="40234" y="1467917"/>
                      </a:cubicBezTo>
                      <a:cubicBezTo>
                        <a:pt x="46330" y="1488644"/>
                        <a:pt x="30480" y="1498398"/>
                        <a:pt x="47549" y="1519124"/>
                      </a:cubicBezTo>
                      <a:cubicBezTo>
                        <a:pt x="64618" y="1539851"/>
                        <a:pt x="113386" y="1567892"/>
                        <a:pt x="142647" y="1592276"/>
                      </a:cubicBezTo>
                      <a:cubicBezTo>
                        <a:pt x="171908" y="1616660"/>
                        <a:pt x="193853" y="1632510"/>
                        <a:pt x="223114" y="1665428"/>
                      </a:cubicBezTo>
                      <a:cubicBezTo>
                        <a:pt x="252375" y="1698346"/>
                        <a:pt x="291390" y="1759306"/>
                        <a:pt x="318212" y="1789786"/>
                      </a:cubicBezTo>
                      <a:cubicBezTo>
                        <a:pt x="345034" y="1820266"/>
                        <a:pt x="359664" y="1830020"/>
                        <a:pt x="384048" y="1848308"/>
                      </a:cubicBezTo>
                      <a:cubicBezTo>
                        <a:pt x="408432" y="1866596"/>
                        <a:pt x="440132" y="1893418"/>
                        <a:pt x="464516" y="1899514"/>
                      </a:cubicBezTo>
                      <a:cubicBezTo>
                        <a:pt x="488900" y="1905610"/>
                        <a:pt x="505968" y="1889761"/>
                        <a:pt x="530352" y="1884884"/>
                      </a:cubicBezTo>
                      <a:cubicBezTo>
                        <a:pt x="554736" y="1880007"/>
                        <a:pt x="587655" y="1871472"/>
                        <a:pt x="610820" y="1870253"/>
                      </a:cubicBezTo>
                      <a:cubicBezTo>
                        <a:pt x="633985" y="1869034"/>
                        <a:pt x="648615" y="1878787"/>
                        <a:pt x="669341" y="1877568"/>
                      </a:cubicBezTo>
                      <a:cubicBezTo>
                        <a:pt x="690067" y="1876349"/>
                        <a:pt x="707136" y="1871472"/>
                        <a:pt x="735178" y="1862938"/>
                      </a:cubicBezTo>
                      <a:cubicBezTo>
                        <a:pt x="763220" y="1854404"/>
                        <a:pt x="808330" y="1831239"/>
                        <a:pt x="837591" y="1826362"/>
                      </a:cubicBezTo>
                      <a:cubicBezTo>
                        <a:pt x="866852" y="1821485"/>
                        <a:pt x="894893" y="1826362"/>
                        <a:pt x="910743" y="1833677"/>
                      </a:cubicBezTo>
                      <a:cubicBezTo>
                        <a:pt x="926593" y="1840992"/>
                        <a:pt x="919277" y="1859280"/>
                        <a:pt x="932688" y="1870253"/>
                      </a:cubicBezTo>
                      <a:cubicBezTo>
                        <a:pt x="946099" y="1881226"/>
                        <a:pt x="976580" y="1898295"/>
                        <a:pt x="991210" y="1899514"/>
                      </a:cubicBezTo>
                      <a:cubicBezTo>
                        <a:pt x="1005840" y="1900733"/>
                        <a:pt x="1004621" y="1876349"/>
                        <a:pt x="1020471" y="1877568"/>
                      </a:cubicBezTo>
                      <a:cubicBezTo>
                        <a:pt x="1036321" y="1878787"/>
                        <a:pt x="1074116" y="1895856"/>
                        <a:pt x="1086308" y="1906829"/>
                      </a:cubicBezTo>
                      <a:cubicBezTo>
                        <a:pt x="1098500" y="1917802"/>
                        <a:pt x="1094842" y="1931213"/>
                        <a:pt x="1093623" y="1943405"/>
                      </a:cubicBezTo>
                      <a:cubicBezTo>
                        <a:pt x="1092404" y="1955597"/>
                        <a:pt x="1078992" y="1966570"/>
                        <a:pt x="1078992" y="1979981"/>
                      </a:cubicBezTo>
                      <a:cubicBezTo>
                        <a:pt x="1078992" y="1993392"/>
                        <a:pt x="1092404" y="2000707"/>
                        <a:pt x="1093623" y="2023872"/>
                      </a:cubicBezTo>
                      <a:cubicBezTo>
                        <a:pt x="1094842" y="2047037"/>
                        <a:pt x="1081431" y="2090928"/>
                        <a:pt x="1086308" y="2118970"/>
                      </a:cubicBezTo>
                      <a:cubicBezTo>
                        <a:pt x="1091185" y="2147012"/>
                        <a:pt x="1107035" y="2172615"/>
                        <a:pt x="1122884" y="2192122"/>
                      </a:cubicBezTo>
                      <a:cubicBezTo>
                        <a:pt x="1138734" y="2211629"/>
                        <a:pt x="1164336" y="2222602"/>
                        <a:pt x="1181405" y="2236013"/>
                      </a:cubicBezTo>
                      <a:cubicBezTo>
                        <a:pt x="1198474" y="2249424"/>
                        <a:pt x="1217981" y="2261616"/>
                        <a:pt x="1225296" y="2272589"/>
                      </a:cubicBezTo>
                      <a:cubicBezTo>
                        <a:pt x="1232611" y="2283562"/>
                        <a:pt x="1222858" y="2288439"/>
                        <a:pt x="1225296" y="2301850"/>
                      </a:cubicBezTo>
                      <a:cubicBezTo>
                        <a:pt x="1227735" y="2315261"/>
                        <a:pt x="1237489" y="2331110"/>
                        <a:pt x="1239927" y="2353056"/>
                      </a:cubicBezTo>
                      <a:cubicBezTo>
                        <a:pt x="1242366" y="2375002"/>
                        <a:pt x="1246023" y="2410359"/>
                        <a:pt x="1239927" y="2433524"/>
                      </a:cubicBezTo>
                      <a:cubicBezTo>
                        <a:pt x="1233831" y="2456689"/>
                        <a:pt x="1208228" y="2474976"/>
                        <a:pt x="1203351" y="2492045"/>
                      </a:cubicBezTo>
                      <a:cubicBezTo>
                        <a:pt x="1198474" y="2509114"/>
                        <a:pt x="1215543" y="2520086"/>
                        <a:pt x="1210666" y="2535936"/>
                      </a:cubicBezTo>
                      <a:cubicBezTo>
                        <a:pt x="1205789" y="2551786"/>
                        <a:pt x="1180186" y="2568855"/>
                        <a:pt x="1174090" y="2587143"/>
                      </a:cubicBezTo>
                      <a:cubicBezTo>
                        <a:pt x="1167994" y="2605431"/>
                        <a:pt x="1169213" y="2627376"/>
                        <a:pt x="1174090" y="2645664"/>
                      </a:cubicBezTo>
                      <a:cubicBezTo>
                        <a:pt x="1178967" y="2663952"/>
                        <a:pt x="1198474" y="2679802"/>
                        <a:pt x="1203351" y="2696871"/>
                      </a:cubicBezTo>
                      <a:cubicBezTo>
                        <a:pt x="1208228" y="2713940"/>
                        <a:pt x="1196036" y="2733447"/>
                        <a:pt x="1203351" y="2748077"/>
                      </a:cubicBezTo>
                      <a:cubicBezTo>
                        <a:pt x="1210666" y="2762707"/>
                        <a:pt x="1247242" y="2784653"/>
                        <a:pt x="1247242" y="2784653"/>
                      </a:cubicBezTo>
                      <a:cubicBezTo>
                        <a:pt x="1261872" y="2796845"/>
                        <a:pt x="1282599" y="2805379"/>
                        <a:pt x="1291133" y="2821229"/>
                      </a:cubicBezTo>
                      <a:cubicBezTo>
                        <a:pt x="1299667" y="2837079"/>
                        <a:pt x="1292352" y="2856586"/>
                        <a:pt x="1298448" y="2879751"/>
                      </a:cubicBezTo>
                      <a:cubicBezTo>
                        <a:pt x="1304544" y="2902916"/>
                        <a:pt x="1316736" y="2943149"/>
                        <a:pt x="1327709" y="2960218"/>
                      </a:cubicBezTo>
                      <a:cubicBezTo>
                        <a:pt x="1338682" y="2977287"/>
                        <a:pt x="1354531" y="2968753"/>
                        <a:pt x="1364285" y="2982164"/>
                      </a:cubicBezTo>
                      <a:cubicBezTo>
                        <a:pt x="1374039" y="2995575"/>
                        <a:pt x="1377697" y="3027274"/>
                        <a:pt x="1386231" y="3040685"/>
                      </a:cubicBezTo>
                      <a:cubicBezTo>
                        <a:pt x="1394766" y="3054096"/>
                        <a:pt x="1404519" y="3058973"/>
                        <a:pt x="1415492" y="3062631"/>
                      </a:cubicBezTo>
                      <a:cubicBezTo>
                        <a:pt x="1426465" y="3066289"/>
                        <a:pt x="1452068" y="3062631"/>
                        <a:pt x="1452068" y="3062631"/>
                      </a:cubicBezTo>
                      <a:cubicBezTo>
                        <a:pt x="1467917" y="3062631"/>
                        <a:pt x="1465479" y="3193086"/>
                        <a:pt x="1510589" y="3062631"/>
                      </a:cubicBezTo>
                      <a:cubicBezTo>
                        <a:pt x="1555699" y="2932177"/>
                        <a:pt x="1676400" y="2600554"/>
                        <a:pt x="1722730" y="2279904"/>
                      </a:cubicBezTo>
                      <a:cubicBezTo>
                        <a:pt x="1769060" y="1959254"/>
                        <a:pt x="1787348" y="1434998"/>
                        <a:pt x="1788567" y="1138733"/>
                      </a:cubicBezTo>
                      <a:cubicBezTo>
                        <a:pt x="1789786" y="842468"/>
                        <a:pt x="1775156" y="633985"/>
                        <a:pt x="1730045" y="502311"/>
                      </a:cubicBezTo>
                      <a:cubicBezTo>
                        <a:pt x="1684935" y="370638"/>
                        <a:pt x="1563014" y="396240"/>
                        <a:pt x="1517904" y="363322"/>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4" name="Freeform 53"/>
                <p:cNvSpPr/>
                <p:nvPr/>
              </p:nvSpPr>
              <p:spPr>
                <a:xfrm>
                  <a:off x="10839907" y="1697126"/>
                  <a:ext cx="1552042" cy="1736141"/>
                </a:xfrm>
                <a:custGeom>
                  <a:avLst/>
                  <a:gdLst>
                    <a:gd name="connsiteX0" fmla="*/ 176784 w 1552042"/>
                    <a:gd name="connsiteY0" fmla="*/ 1689812 h 1736141"/>
                    <a:gd name="connsiteX1" fmla="*/ 81687 w 1552042"/>
                    <a:gd name="connsiteY1" fmla="*/ 1733703 h 1736141"/>
                    <a:gd name="connsiteX2" fmla="*/ 74371 w 1552042"/>
                    <a:gd name="connsiteY2" fmla="*/ 1704442 h 1736141"/>
                    <a:gd name="connsiteX3" fmla="*/ 30480 w 1552042"/>
                    <a:gd name="connsiteY3" fmla="*/ 1675181 h 1736141"/>
                    <a:gd name="connsiteX4" fmla="*/ 15850 w 1552042"/>
                    <a:gd name="connsiteY4" fmla="*/ 1660551 h 1736141"/>
                    <a:gd name="connsiteX5" fmla="*/ 1219 w 1552042"/>
                    <a:gd name="connsiteY5" fmla="*/ 1433780 h 1736141"/>
                    <a:gd name="connsiteX6" fmla="*/ 8535 w 1552042"/>
                    <a:gd name="connsiteY6" fmla="*/ 1287476 h 1736141"/>
                    <a:gd name="connsiteX7" fmla="*/ 37795 w 1552042"/>
                    <a:gd name="connsiteY7" fmla="*/ 1243584 h 1736141"/>
                    <a:gd name="connsiteX8" fmla="*/ 81687 w 1552042"/>
                    <a:gd name="connsiteY8" fmla="*/ 1207008 h 1736141"/>
                    <a:gd name="connsiteX9" fmla="*/ 191415 w 1552042"/>
                    <a:gd name="connsiteY9" fmla="*/ 1221639 h 1736141"/>
                    <a:gd name="connsiteX10" fmla="*/ 271882 w 1552042"/>
                    <a:gd name="connsiteY10" fmla="*/ 1221639 h 1736141"/>
                    <a:gd name="connsiteX11" fmla="*/ 301143 w 1552042"/>
                    <a:gd name="connsiteY11" fmla="*/ 1207008 h 1736141"/>
                    <a:gd name="connsiteX12" fmla="*/ 286512 w 1552042"/>
                    <a:gd name="connsiteY12" fmla="*/ 1163117 h 1736141"/>
                    <a:gd name="connsiteX13" fmla="*/ 242621 w 1552042"/>
                    <a:gd name="connsiteY13" fmla="*/ 1111911 h 1736141"/>
                    <a:gd name="connsiteX14" fmla="*/ 213360 w 1552042"/>
                    <a:gd name="connsiteY14" fmla="*/ 1075335 h 1736141"/>
                    <a:gd name="connsiteX15" fmla="*/ 220675 w 1552042"/>
                    <a:gd name="connsiteY15" fmla="*/ 987552 h 1736141"/>
                    <a:gd name="connsiteX16" fmla="*/ 227991 w 1552042"/>
                    <a:gd name="connsiteY16" fmla="*/ 950976 h 1736141"/>
                    <a:gd name="connsiteX17" fmla="*/ 301143 w 1552042"/>
                    <a:gd name="connsiteY17" fmla="*/ 950976 h 1736141"/>
                    <a:gd name="connsiteX18" fmla="*/ 345034 w 1552042"/>
                    <a:gd name="connsiteY18" fmla="*/ 929031 h 1736141"/>
                    <a:gd name="connsiteX19" fmla="*/ 374295 w 1552042"/>
                    <a:gd name="connsiteY19" fmla="*/ 907085 h 1736141"/>
                    <a:gd name="connsiteX20" fmla="*/ 432816 w 1552042"/>
                    <a:gd name="connsiteY20" fmla="*/ 863194 h 1736141"/>
                    <a:gd name="connsiteX21" fmla="*/ 491338 w 1552042"/>
                    <a:gd name="connsiteY21" fmla="*/ 826618 h 1736141"/>
                    <a:gd name="connsiteX22" fmla="*/ 564490 w 1552042"/>
                    <a:gd name="connsiteY22" fmla="*/ 768096 h 1736141"/>
                    <a:gd name="connsiteX23" fmla="*/ 571805 w 1552042"/>
                    <a:gd name="connsiteY23" fmla="*/ 724205 h 1736141"/>
                    <a:gd name="connsiteX24" fmla="*/ 615696 w 1552042"/>
                    <a:gd name="connsiteY24" fmla="*/ 702260 h 1736141"/>
                    <a:gd name="connsiteX25" fmla="*/ 674218 w 1552042"/>
                    <a:gd name="connsiteY25" fmla="*/ 694944 h 1736141"/>
                    <a:gd name="connsiteX26" fmla="*/ 710794 w 1552042"/>
                    <a:gd name="connsiteY26" fmla="*/ 672999 h 1736141"/>
                    <a:gd name="connsiteX27" fmla="*/ 718109 w 1552042"/>
                    <a:gd name="connsiteY27" fmla="*/ 585216 h 1736141"/>
                    <a:gd name="connsiteX28" fmla="*/ 725424 w 1552042"/>
                    <a:gd name="connsiteY28" fmla="*/ 563271 h 1736141"/>
                    <a:gd name="connsiteX29" fmla="*/ 681533 w 1552042"/>
                    <a:gd name="connsiteY29" fmla="*/ 541325 h 1736141"/>
                    <a:gd name="connsiteX30" fmla="*/ 615696 w 1552042"/>
                    <a:gd name="connsiteY30" fmla="*/ 482804 h 1736141"/>
                    <a:gd name="connsiteX31" fmla="*/ 586435 w 1552042"/>
                    <a:gd name="connsiteY31" fmla="*/ 438912 h 1736141"/>
                    <a:gd name="connsiteX32" fmla="*/ 608381 w 1552042"/>
                    <a:gd name="connsiteY32" fmla="*/ 358445 h 1736141"/>
                    <a:gd name="connsiteX33" fmla="*/ 710794 w 1552042"/>
                    <a:gd name="connsiteY33" fmla="*/ 277978 h 1736141"/>
                    <a:gd name="connsiteX34" fmla="*/ 769315 w 1552042"/>
                    <a:gd name="connsiteY34" fmla="*/ 248717 h 1736141"/>
                    <a:gd name="connsiteX35" fmla="*/ 835152 w 1552042"/>
                    <a:gd name="connsiteY35" fmla="*/ 219456 h 1736141"/>
                    <a:gd name="connsiteX36" fmla="*/ 922935 w 1552042"/>
                    <a:gd name="connsiteY36" fmla="*/ 109728 h 1736141"/>
                    <a:gd name="connsiteX37" fmla="*/ 988771 w 1552042"/>
                    <a:gd name="connsiteY37" fmla="*/ 73152 h 1736141"/>
                    <a:gd name="connsiteX38" fmla="*/ 1061923 w 1552042"/>
                    <a:gd name="connsiteY38" fmla="*/ 43892 h 1736141"/>
                    <a:gd name="connsiteX39" fmla="*/ 1171651 w 1552042"/>
                    <a:gd name="connsiteY39" fmla="*/ 29261 h 1736141"/>
                    <a:gd name="connsiteX40" fmla="*/ 1244803 w 1552042"/>
                    <a:gd name="connsiteY40" fmla="*/ 14631 h 1736141"/>
                    <a:gd name="connsiteX41" fmla="*/ 1274064 w 1552042"/>
                    <a:gd name="connsiteY41" fmla="*/ 0 h 1736141"/>
                    <a:gd name="connsiteX42" fmla="*/ 1449629 w 1552042"/>
                    <a:gd name="connsiteY42" fmla="*/ 14631 h 1736141"/>
                    <a:gd name="connsiteX43" fmla="*/ 1552042 w 1552042"/>
                    <a:gd name="connsiteY43" fmla="*/ 58522 h 1736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552042" h="1736141">
                      <a:moveTo>
                        <a:pt x="176784" y="1689812"/>
                      </a:moveTo>
                      <a:cubicBezTo>
                        <a:pt x="137770" y="1710538"/>
                        <a:pt x="98756" y="1731265"/>
                        <a:pt x="81687" y="1733703"/>
                      </a:cubicBezTo>
                      <a:cubicBezTo>
                        <a:pt x="64618" y="1736141"/>
                        <a:pt x="82905" y="1714196"/>
                        <a:pt x="74371" y="1704442"/>
                      </a:cubicBezTo>
                      <a:cubicBezTo>
                        <a:pt x="65837" y="1694688"/>
                        <a:pt x="40233" y="1682496"/>
                        <a:pt x="30480" y="1675181"/>
                      </a:cubicBezTo>
                      <a:cubicBezTo>
                        <a:pt x="20727" y="1667866"/>
                        <a:pt x="20727" y="1700784"/>
                        <a:pt x="15850" y="1660551"/>
                      </a:cubicBezTo>
                      <a:cubicBezTo>
                        <a:pt x="10973" y="1620318"/>
                        <a:pt x="2438" y="1495959"/>
                        <a:pt x="1219" y="1433780"/>
                      </a:cubicBezTo>
                      <a:cubicBezTo>
                        <a:pt x="0" y="1371601"/>
                        <a:pt x="2439" y="1319175"/>
                        <a:pt x="8535" y="1287476"/>
                      </a:cubicBezTo>
                      <a:cubicBezTo>
                        <a:pt x="14631" y="1255777"/>
                        <a:pt x="25603" y="1256995"/>
                        <a:pt x="37795" y="1243584"/>
                      </a:cubicBezTo>
                      <a:cubicBezTo>
                        <a:pt x="49987" y="1230173"/>
                        <a:pt x="56084" y="1210665"/>
                        <a:pt x="81687" y="1207008"/>
                      </a:cubicBezTo>
                      <a:cubicBezTo>
                        <a:pt x="107290" y="1203351"/>
                        <a:pt x="159716" y="1219201"/>
                        <a:pt x="191415" y="1221639"/>
                      </a:cubicBezTo>
                      <a:cubicBezTo>
                        <a:pt x="223114" y="1224077"/>
                        <a:pt x="253594" y="1224078"/>
                        <a:pt x="271882" y="1221639"/>
                      </a:cubicBezTo>
                      <a:cubicBezTo>
                        <a:pt x="290170" y="1219200"/>
                        <a:pt x="298705" y="1216762"/>
                        <a:pt x="301143" y="1207008"/>
                      </a:cubicBezTo>
                      <a:cubicBezTo>
                        <a:pt x="303581" y="1197254"/>
                        <a:pt x="296266" y="1178966"/>
                        <a:pt x="286512" y="1163117"/>
                      </a:cubicBezTo>
                      <a:cubicBezTo>
                        <a:pt x="276758" y="1147268"/>
                        <a:pt x="254813" y="1126541"/>
                        <a:pt x="242621" y="1111911"/>
                      </a:cubicBezTo>
                      <a:cubicBezTo>
                        <a:pt x="230429" y="1097281"/>
                        <a:pt x="217018" y="1096062"/>
                        <a:pt x="213360" y="1075335"/>
                      </a:cubicBezTo>
                      <a:cubicBezTo>
                        <a:pt x="209702" y="1054608"/>
                        <a:pt x="218236" y="1008279"/>
                        <a:pt x="220675" y="987552"/>
                      </a:cubicBezTo>
                      <a:cubicBezTo>
                        <a:pt x="223114" y="966825"/>
                        <a:pt x="214580" y="957072"/>
                        <a:pt x="227991" y="950976"/>
                      </a:cubicBezTo>
                      <a:cubicBezTo>
                        <a:pt x="241402" y="944880"/>
                        <a:pt x="281636" y="954634"/>
                        <a:pt x="301143" y="950976"/>
                      </a:cubicBezTo>
                      <a:cubicBezTo>
                        <a:pt x="320650" y="947319"/>
                        <a:pt x="332842" y="936346"/>
                        <a:pt x="345034" y="929031"/>
                      </a:cubicBezTo>
                      <a:cubicBezTo>
                        <a:pt x="357226" y="921716"/>
                        <a:pt x="374295" y="907085"/>
                        <a:pt x="374295" y="907085"/>
                      </a:cubicBezTo>
                      <a:cubicBezTo>
                        <a:pt x="388925" y="896112"/>
                        <a:pt x="413309" y="876605"/>
                        <a:pt x="432816" y="863194"/>
                      </a:cubicBezTo>
                      <a:cubicBezTo>
                        <a:pt x="452323" y="849783"/>
                        <a:pt x="469392" y="842468"/>
                        <a:pt x="491338" y="826618"/>
                      </a:cubicBezTo>
                      <a:cubicBezTo>
                        <a:pt x="513284" y="810768"/>
                        <a:pt x="551079" y="785165"/>
                        <a:pt x="564490" y="768096"/>
                      </a:cubicBezTo>
                      <a:cubicBezTo>
                        <a:pt x="577901" y="751027"/>
                        <a:pt x="563271" y="735178"/>
                        <a:pt x="571805" y="724205"/>
                      </a:cubicBezTo>
                      <a:cubicBezTo>
                        <a:pt x="580339" y="713232"/>
                        <a:pt x="598627" y="707137"/>
                        <a:pt x="615696" y="702260"/>
                      </a:cubicBezTo>
                      <a:cubicBezTo>
                        <a:pt x="632765" y="697383"/>
                        <a:pt x="658368" y="699821"/>
                        <a:pt x="674218" y="694944"/>
                      </a:cubicBezTo>
                      <a:cubicBezTo>
                        <a:pt x="690068" y="690067"/>
                        <a:pt x="703479" y="691287"/>
                        <a:pt x="710794" y="672999"/>
                      </a:cubicBezTo>
                      <a:cubicBezTo>
                        <a:pt x="718109" y="654711"/>
                        <a:pt x="715671" y="603504"/>
                        <a:pt x="718109" y="585216"/>
                      </a:cubicBezTo>
                      <a:cubicBezTo>
                        <a:pt x="720547" y="566928"/>
                        <a:pt x="731520" y="570586"/>
                        <a:pt x="725424" y="563271"/>
                      </a:cubicBezTo>
                      <a:cubicBezTo>
                        <a:pt x="719328" y="555956"/>
                        <a:pt x="699821" y="554736"/>
                        <a:pt x="681533" y="541325"/>
                      </a:cubicBezTo>
                      <a:cubicBezTo>
                        <a:pt x="663245" y="527914"/>
                        <a:pt x="631546" y="499873"/>
                        <a:pt x="615696" y="482804"/>
                      </a:cubicBezTo>
                      <a:cubicBezTo>
                        <a:pt x="599846" y="465735"/>
                        <a:pt x="587654" y="459638"/>
                        <a:pt x="586435" y="438912"/>
                      </a:cubicBezTo>
                      <a:cubicBezTo>
                        <a:pt x="585216" y="418186"/>
                        <a:pt x="587655" y="385267"/>
                        <a:pt x="608381" y="358445"/>
                      </a:cubicBezTo>
                      <a:cubicBezTo>
                        <a:pt x="629107" y="331623"/>
                        <a:pt x="683972" y="296266"/>
                        <a:pt x="710794" y="277978"/>
                      </a:cubicBezTo>
                      <a:cubicBezTo>
                        <a:pt x="737616" y="259690"/>
                        <a:pt x="748589" y="258471"/>
                        <a:pt x="769315" y="248717"/>
                      </a:cubicBezTo>
                      <a:cubicBezTo>
                        <a:pt x="790041" y="238963"/>
                        <a:pt x="809549" y="242621"/>
                        <a:pt x="835152" y="219456"/>
                      </a:cubicBezTo>
                      <a:cubicBezTo>
                        <a:pt x="860755" y="196291"/>
                        <a:pt x="897332" y="134112"/>
                        <a:pt x="922935" y="109728"/>
                      </a:cubicBezTo>
                      <a:cubicBezTo>
                        <a:pt x="948538" y="85344"/>
                        <a:pt x="965606" y="84125"/>
                        <a:pt x="988771" y="73152"/>
                      </a:cubicBezTo>
                      <a:cubicBezTo>
                        <a:pt x="1011936" y="62179"/>
                        <a:pt x="1031443" y="51207"/>
                        <a:pt x="1061923" y="43892"/>
                      </a:cubicBezTo>
                      <a:cubicBezTo>
                        <a:pt x="1092403" y="36577"/>
                        <a:pt x="1141171" y="34138"/>
                        <a:pt x="1171651" y="29261"/>
                      </a:cubicBezTo>
                      <a:cubicBezTo>
                        <a:pt x="1202131" y="24384"/>
                        <a:pt x="1227734" y="19508"/>
                        <a:pt x="1244803" y="14631"/>
                      </a:cubicBezTo>
                      <a:cubicBezTo>
                        <a:pt x="1261872" y="9754"/>
                        <a:pt x="1239926" y="0"/>
                        <a:pt x="1274064" y="0"/>
                      </a:cubicBezTo>
                      <a:cubicBezTo>
                        <a:pt x="1308202" y="0"/>
                        <a:pt x="1403299" y="4877"/>
                        <a:pt x="1449629" y="14631"/>
                      </a:cubicBezTo>
                      <a:cubicBezTo>
                        <a:pt x="1495959" y="24385"/>
                        <a:pt x="1534973" y="48769"/>
                        <a:pt x="1552042" y="58522"/>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55" name="Freeform 54"/>
                <p:cNvSpPr/>
                <p:nvPr/>
              </p:nvSpPr>
              <p:spPr>
                <a:xfrm>
                  <a:off x="10865511" y="1766620"/>
                  <a:ext cx="3434486" cy="3155290"/>
                </a:xfrm>
                <a:custGeom>
                  <a:avLst/>
                  <a:gdLst>
                    <a:gd name="connsiteX0" fmla="*/ 1511807 w 3434486"/>
                    <a:gd name="connsiteY0" fmla="*/ 3658 h 3155290"/>
                    <a:gd name="connsiteX1" fmla="*/ 1643481 w 3434486"/>
                    <a:gd name="connsiteY1" fmla="*/ 40234 h 3155290"/>
                    <a:gd name="connsiteX2" fmla="*/ 1738579 w 3434486"/>
                    <a:gd name="connsiteY2" fmla="*/ 84126 h 3155290"/>
                    <a:gd name="connsiteX3" fmla="*/ 1826361 w 3434486"/>
                    <a:gd name="connsiteY3" fmla="*/ 142647 h 3155290"/>
                    <a:gd name="connsiteX4" fmla="*/ 1862937 w 3434486"/>
                    <a:gd name="connsiteY4" fmla="*/ 164593 h 3155290"/>
                    <a:gd name="connsiteX5" fmla="*/ 1884883 w 3434486"/>
                    <a:gd name="connsiteY5" fmla="*/ 135332 h 3155290"/>
                    <a:gd name="connsiteX6" fmla="*/ 1965350 w 3434486"/>
                    <a:gd name="connsiteY6" fmla="*/ 142647 h 3155290"/>
                    <a:gd name="connsiteX7" fmla="*/ 2001926 w 3434486"/>
                    <a:gd name="connsiteY7" fmla="*/ 193854 h 3155290"/>
                    <a:gd name="connsiteX8" fmla="*/ 2075078 w 3434486"/>
                    <a:gd name="connsiteY8" fmla="*/ 179223 h 3155290"/>
                    <a:gd name="connsiteX9" fmla="*/ 2133599 w 3434486"/>
                    <a:gd name="connsiteY9" fmla="*/ 193854 h 3155290"/>
                    <a:gd name="connsiteX10" fmla="*/ 2177491 w 3434486"/>
                    <a:gd name="connsiteY10" fmla="*/ 223114 h 3155290"/>
                    <a:gd name="connsiteX11" fmla="*/ 2221382 w 3434486"/>
                    <a:gd name="connsiteY11" fmla="*/ 201169 h 3155290"/>
                    <a:gd name="connsiteX12" fmla="*/ 2338425 w 3434486"/>
                    <a:gd name="connsiteY12" fmla="*/ 252375 h 3155290"/>
                    <a:gd name="connsiteX13" fmla="*/ 2353055 w 3434486"/>
                    <a:gd name="connsiteY13" fmla="*/ 223114 h 3155290"/>
                    <a:gd name="connsiteX14" fmla="*/ 2375001 w 3434486"/>
                    <a:gd name="connsiteY14" fmla="*/ 201169 h 3155290"/>
                    <a:gd name="connsiteX15" fmla="*/ 2448153 w 3434486"/>
                    <a:gd name="connsiteY15" fmla="*/ 267006 h 3155290"/>
                    <a:gd name="connsiteX16" fmla="*/ 2499359 w 3434486"/>
                    <a:gd name="connsiteY16" fmla="*/ 310897 h 3155290"/>
                    <a:gd name="connsiteX17" fmla="*/ 2557881 w 3434486"/>
                    <a:gd name="connsiteY17" fmla="*/ 325527 h 3155290"/>
                    <a:gd name="connsiteX18" fmla="*/ 2660294 w 3434486"/>
                    <a:gd name="connsiteY18" fmla="*/ 362103 h 3155290"/>
                    <a:gd name="connsiteX19" fmla="*/ 2865119 w 3434486"/>
                    <a:gd name="connsiteY19" fmla="*/ 566929 h 3155290"/>
                    <a:gd name="connsiteX20" fmla="*/ 3040684 w 3434486"/>
                    <a:gd name="connsiteY20" fmla="*/ 793700 h 3155290"/>
                    <a:gd name="connsiteX21" fmla="*/ 3186988 w 3434486"/>
                    <a:gd name="connsiteY21" fmla="*/ 1057047 h 3155290"/>
                    <a:gd name="connsiteX22" fmla="*/ 3318662 w 3434486"/>
                    <a:gd name="connsiteY22" fmla="*/ 1378916 h 3155290"/>
                    <a:gd name="connsiteX23" fmla="*/ 3384499 w 3434486"/>
                    <a:gd name="connsiteY23" fmla="*/ 1678839 h 3155290"/>
                    <a:gd name="connsiteX24" fmla="*/ 3428390 w 3434486"/>
                    <a:gd name="connsiteY24" fmla="*/ 1993393 h 3155290"/>
                    <a:gd name="connsiteX25" fmla="*/ 3421075 w 3434486"/>
                    <a:gd name="connsiteY25" fmla="*/ 2147012 h 3155290"/>
                    <a:gd name="connsiteX26" fmla="*/ 3399129 w 3434486"/>
                    <a:gd name="connsiteY26" fmla="*/ 2190903 h 3155290"/>
                    <a:gd name="connsiteX27" fmla="*/ 3399129 w 3434486"/>
                    <a:gd name="connsiteY27" fmla="*/ 2271370 h 3155290"/>
                    <a:gd name="connsiteX28" fmla="*/ 3355238 w 3434486"/>
                    <a:gd name="connsiteY28" fmla="*/ 2403044 h 3155290"/>
                    <a:gd name="connsiteX29" fmla="*/ 3347923 w 3434486"/>
                    <a:gd name="connsiteY29" fmla="*/ 2490826 h 3155290"/>
                    <a:gd name="connsiteX30" fmla="*/ 3333292 w 3434486"/>
                    <a:gd name="connsiteY30" fmla="*/ 2585924 h 3155290"/>
                    <a:gd name="connsiteX31" fmla="*/ 3318662 w 3434486"/>
                    <a:gd name="connsiteY31" fmla="*/ 2681022 h 3155290"/>
                    <a:gd name="connsiteX32" fmla="*/ 3267455 w 3434486"/>
                    <a:gd name="connsiteY32" fmla="*/ 2820010 h 3155290"/>
                    <a:gd name="connsiteX33" fmla="*/ 3260140 w 3434486"/>
                    <a:gd name="connsiteY33" fmla="*/ 2907793 h 3155290"/>
                    <a:gd name="connsiteX34" fmla="*/ 3325977 w 3434486"/>
                    <a:gd name="connsiteY34" fmla="*/ 2820010 h 3155290"/>
                    <a:gd name="connsiteX35" fmla="*/ 3318662 w 3434486"/>
                    <a:gd name="connsiteY35" fmla="*/ 2885847 h 3155290"/>
                    <a:gd name="connsiteX36" fmla="*/ 3296716 w 3434486"/>
                    <a:gd name="connsiteY36" fmla="*/ 3017521 h 3155290"/>
                    <a:gd name="connsiteX37" fmla="*/ 3201619 w 3434486"/>
                    <a:gd name="connsiteY37" fmla="*/ 3149194 h 3155290"/>
                    <a:gd name="connsiteX38" fmla="*/ 3230879 w 3434486"/>
                    <a:gd name="connsiteY38" fmla="*/ 3054097 h 3155290"/>
                    <a:gd name="connsiteX39" fmla="*/ 3238195 w 3434486"/>
                    <a:gd name="connsiteY39" fmla="*/ 3002890 h 3155290"/>
                    <a:gd name="connsiteX40" fmla="*/ 3208934 w 3434486"/>
                    <a:gd name="connsiteY40" fmla="*/ 2980945 h 3155290"/>
                    <a:gd name="connsiteX41" fmla="*/ 3194303 w 3434486"/>
                    <a:gd name="connsiteY41" fmla="*/ 2900478 h 3155290"/>
                    <a:gd name="connsiteX42" fmla="*/ 3223564 w 3434486"/>
                    <a:gd name="connsiteY42" fmla="*/ 2746858 h 3155290"/>
                    <a:gd name="connsiteX43" fmla="*/ 3260140 w 3434486"/>
                    <a:gd name="connsiteY43" fmla="*/ 2681022 h 3155290"/>
                    <a:gd name="connsiteX44" fmla="*/ 3216249 w 3434486"/>
                    <a:gd name="connsiteY44" fmla="*/ 2651761 h 3155290"/>
                    <a:gd name="connsiteX45" fmla="*/ 3216249 w 3434486"/>
                    <a:gd name="connsiteY45" fmla="*/ 2549348 h 3155290"/>
                    <a:gd name="connsiteX46" fmla="*/ 3201619 w 3434486"/>
                    <a:gd name="connsiteY46" fmla="*/ 2468881 h 3155290"/>
                    <a:gd name="connsiteX47" fmla="*/ 3186988 w 3434486"/>
                    <a:gd name="connsiteY47" fmla="*/ 2446935 h 3155290"/>
                    <a:gd name="connsiteX48" fmla="*/ 3121151 w 3434486"/>
                    <a:gd name="connsiteY48" fmla="*/ 2578609 h 3155290"/>
                    <a:gd name="connsiteX49" fmla="*/ 3121151 w 3434486"/>
                    <a:gd name="connsiteY49" fmla="*/ 2637130 h 3155290"/>
                    <a:gd name="connsiteX50" fmla="*/ 3077260 w 3434486"/>
                    <a:gd name="connsiteY50" fmla="*/ 2710282 h 3155290"/>
                    <a:gd name="connsiteX51" fmla="*/ 3077260 w 3434486"/>
                    <a:gd name="connsiteY51" fmla="*/ 2798065 h 3155290"/>
                    <a:gd name="connsiteX52" fmla="*/ 3033369 w 3434486"/>
                    <a:gd name="connsiteY52" fmla="*/ 2863902 h 3155290"/>
                    <a:gd name="connsiteX53" fmla="*/ 3018739 w 3434486"/>
                    <a:gd name="connsiteY53" fmla="*/ 2922423 h 3155290"/>
                    <a:gd name="connsiteX54" fmla="*/ 3004108 w 3434486"/>
                    <a:gd name="connsiteY54" fmla="*/ 2944369 h 3155290"/>
                    <a:gd name="connsiteX55" fmla="*/ 2945587 w 3434486"/>
                    <a:gd name="connsiteY55" fmla="*/ 2929738 h 3155290"/>
                    <a:gd name="connsiteX56" fmla="*/ 2930956 w 3434486"/>
                    <a:gd name="connsiteY56" fmla="*/ 2841956 h 3155290"/>
                    <a:gd name="connsiteX57" fmla="*/ 2945587 w 3434486"/>
                    <a:gd name="connsiteY57" fmla="*/ 2717598 h 3155290"/>
                    <a:gd name="connsiteX58" fmla="*/ 2916326 w 3434486"/>
                    <a:gd name="connsiteY58" fmla="*/ 2629815 h 3155290"/>
                    <a:gd name="connsiteX59" fmla="*/ 2916326 w 3434486"/>
                    <a:gd name="connsiteY59" fmla="*/ 2505457 h 3155290"/>
                    <a:gd name="connsiteX60" fmla="*/ 2835859 w 3434486"/>
                    <a:gd name="connsiteY60" fmla="*/ 2388414 h 3155290"/>
                    <a:gd name="connsiteX61" fmla="*/ 2784652 w 3434486"/>
                    <a:gd name="connsiteY61" fmla="*/ 2315262 h 3155290"/>
                    <a:gd name="connsiteX62" fmla="*/ 2718815 w 3434486"/>
                    <a:gd name="connsiteY62" fmla="*/ 2293316 h 3155290"/>
                    <a:gd name="connsiteX63" fmla="*/ 2404262 w 3434486"/>
                    <a:gd name="connsiteY63" fmla="*/ 2183588 h 3155290"/>
                    <a:gd name="connsiteX64" fmla="*/ 1672742 w 3434486"/>
                    <a:gd name="connsiteY64" fmla="*/ 1854404 h 3155290"/>
                    <a:gd name="connsiteX65" fmla="*/ 1767839 w 3434486"/>
                    <a:gd name="connsiteY65" fmla="*/ 1825143 h 3155290"/>
                    <a:gd name="connsiteX66" fmla="*/ 1826361 w 3434486"/>
                    <a:gd name="connsiteY66" fmla="*/ 1737361 h 3155290"/>
                    <a:gd name="connsiteX67" fmla="*/ 1738579 w 3434486"/>
                    <a:gd name="connsiteY67" fmla="*/ 1722730 h 3155290"/>
                    <a:gd name="connsiteX68" fmla="*/ 1665427 w 3434486"/>
                    <a:gd name="connsiteY68" fmla="*/ 1686154 h 3155290"/>
                    <a:gd name="connsiteX69" fmla="*/ 1570329 w 3434486"/>
                    <a:gd name="connsiteY69" fmla="*/ 1678839 h 3155290"/>
                    <a:gd name="connsiteX70" fmla="*/ 1511807 w 3434486"/>
                    <a:gd name="connsiteY70" fmla="*/ 1627633 h 3155290"/>
                    <a:gd name="connsiteX71" fmla="*/ 1445971 w 3434486"/>
                    <a:gd name="connsiteY71" fmla="*/ 1583742 h 3155290"/>
                    <a:gd name="connsiteX72" fmla="*/ 1431340 w 3434486"/>
                    <a:gd name="connsiteY72" fmla="*/ 1627633 h 3155290"/>
                    <a:gd name="connsiteX73" fmla="*/ 1445971 w 3434486"/>
                    <a:gd name="connsiteY73" fmla="*/ 1693470 h 3155290"/>
                    <a:gd name="connsiteX74" fmla="*/ 1402079 w 3434486"/>
                    <a:gd name="connsiteY74" fmla="*/ 1678839 h 3155290"/>
                    <a:gd name="connsiteX75" fmla="*/ 1328927 w 3434486"/>
                    <a:gd name="connsiteY75" fmla="*/ 1634948 h 3155290"/>
                    <a:gd name="connsiteX76" fmla="*/ 1285036 w 3434486"/>
                    <a:gd name="connsiteY76" fmla="*/ 1598372 h 3155290"/>
                    <a:gd name="connsiteX77" fmla="*/ 1233830 w 3434486"/>
                    <a:gd name="connsiteY77" fmla="*/ 1583742 h 3155290"/>
                    <a:gd name="connsiteX78" fmla="*/ 1233830 w 3434486"/>
                    <a:gd name="connsiteY78" fmla="*/ 1532535 h 3155290"/>
                    <a:gd name="connsiteX79" fmla="*/ 1197254 w 3434486"/>
                    <a:gd name="connsiteY79" fmla="*/ 1444753 h 3155290"/>
                    <a:gd name="connsiteX80" fmla="*/ 1153363 w 3434486"/>
                    <a:gd name="connsiteY80" fmla="*/ 1444753 h 3155290"/>
                    <a:gd name="connsiteX81" fmla="*/ 1124102 w 3434486"/>
                    <a:gd name="connsiteY81" fmla="*/ 1474014 h 3155290"/>
                    <a:gd name="connsiteX82" fmla="*/ 1124102 w 3434486"/>
                    <a:gd name="connsiteY82" fmla="*/ 1583742 h 3155290"/>
                    <a:gd name="connsiteX83" fmla="*/ 1021689 w 3434486"/>
                    <a:gd name="connsiteY83" fmla="*/ 1547166 h 3155290"/>
                    <a:gd name="connsiteX84" fmla="*/ 955852 w 3434486"/>
                    <a:gd name="connsiteY84" fmla="*/ 1503274 h 3155290"/>
                    <a:gd name="connsiteX85" fmla="*/ 948537 w 3434486"/>
                    <a:gd name="connsiteY85" fmla="*/ 1415492 h 3155290"/>
                    <a:gd name="connsiteX86" fmla="*/ 853439 w 3434486"/>
                    <a:gd name="connsiteY86" fmla="*/ 1335025 h 3155290"/>
                    <a:gd name="connsiteX87" fmla="*/ 787603 w 3434486"/>
                    <a:gd name="connsiteY87" fmla="*/ 1232612 h 3155290"/>
                    <a:gd name="connsiteX88" fmla="*/ 751027 w 3434486"/>
                    <a:gd name="connsiteY88" fmla="*/ 1217982 h 3155290"/>
                    <a:gd name="connsiteX89" fmla="*/ 707135 w 3434486"/>
                    <a:gd name="connsiteY89" fmla="*/ 1239927 h 3155290"/>
                    <a:gd name="connsiteX90" fmla="*/ 597407 w 3434486"/>
                    <a:gd name="connsiteY90" fmla="*/ 1247242 h 3155290"/>
                    <a:gd name="connsiteX91" fmla="*/ 538886 w 3434486"/>
                    <a:gd name="connsiteY91" fmla="*/ 1283818 h 3155290"/>
                    <a:gd name="connsiteX92" fmla="*/ 494995 w 3434486"/>
                    <a:gd name="connsiteY92" fmla="*/ 1356970 h 3155290"/>
                    <a:gd name="connsiteX93" fmla="*/ 465734 w 3434486"/>
                    <a:gd name="connsiteY93" fmla="*/ 1393546 h 3155290"/>
                    <a:gd name="connsiteX94" fmla="*/ 458419 w 3434486"/>
                    <a:gd name="connsiteY94" fmla="*/ 1517905 h 3155290"/>
                    <a:gd name="connsiteX95" fmla="*/ 392582 w 3434486"/>
                    <a:gd name="connsiteY95" fmla="*/ 1583742 h 3155290"/>
                    <a:gd name="connsiteX96" fmla="*/ 297484 w 3434486"/>
                    <a:gd name="connsiteY96" fmla="*/ 1634948 h 3155290"/>
                    <a:gd name="connsiteX97" fmla="*/ 165811 w 3434486"/>
                    <a:gd name="connsiteY97" fmla="*/ 1656894 h 3155290"/>
                    <a:gd name="connsiteX98" fmla="*/ 56083 w 3434486"/>
                    <a:gd name="connsiteY98" fmla="*/ 1686154 h 3155290"/>
                    <a:gd name="connsiteX99" fmla="*/ 63398 w 3434486"/>
                    <a:gd name="connsiteY99" fmla="*/ 1554481 h 3155290"/>
                    <a:gd name="connsiteX100" fmla="*/ 436473 w 3434486"/>
                    <a:gd name="connsiteY100" fmla="*/ 1115569 h 3155290"/>
                    <a:gd name="connsiteX101" fmla="*/ 868070 w 3434486"/>
                    <a:gd name="connsiteY101" fmla="*/ 610820 h 3155290"/>
                    <a:gd name="connsiteX102" fmla="*/ 1204569 w 3434486"/>
                    <a:gd name="connsiteY102" fmla="*/ 193854 h 3155290"/>
                    <a:gd name="connsiteX103" fmla="*/ 1402079 w 3434486"/>
                    <a:gd name="connsiteY103" fmla="*/ 62180 h 3155290"/>
                    <a:gd name="connsiteX104" fmla="*/ 1511807 w 3434486"/>
                    <a:gd name="connsiteY104" fmla="*/ 3658 h 3155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3434486" h="3155290">
                      <a:moveTo>
                        <a:pt x="1511807" y="3658"/>
                      </a:moveTo>
                      <a:cubicBezTo>
                        <a:pt x="1552041" y="0"/>
                        <a:pt x="1605686" y="26823"/>
                        <a:pt x="1643481" y="40234"/>
                      </a:cubicBezTo>
                      <a:cubicBezTo>
                        <a:pt x="1681276" y="53645"/>
                        <a:pt x="1708099" y="67057"/>
                        <a:pt x="1738579" y="84126"/>
                      </a:cubicBezTo>
                      <a:cubicBezTo>
                        <a:pt x="1769059" y="101195"/>
                        <a:pt x="1805635" y="129236"/>
                        <a:pt x="1826361" y="142647"/>
                      </a:cubicBezTo>
                      <a:cubicBezTo>
                        <a:pt x="1847087" y="156058"/>
                        <a:pt x="1853183" y="165812"/>
                        <a:pt x="1862937" y="164593"/>
                      </a:cubicBezTo>
                      <a:cubicBezTo>
                        <a:pt x="1872691" y="163374"/>
                        <a:pt x="1867814" y="138990"/>
                        <a:pt x="1884883" y="135332"/>
                      </a:cubicBezTo>
                      <a:cubicBezTo>
                        <a:pt x="1901952" y="131674"/>
                        <a:pt x="1945843" y="132893"/>
                        <a:pt x="1965350" y="142647"/>
                      </a:cubicBezTo>
                      <a:cubicBezTo>
                        <a:pt x="1984857" y="152401"/>
                        <a:pt x="1983638" y="187758"/>
                        <a:pt x="2001926" y="193854"/>
                      </a:cubicBezTo>
                      <a:cubicBezTo>
                        <a:pt x="2020214" y="199950"/>
                        <a:pt x="2053133" y="179223"/>
                        <a:pt x="2075078" y="179223"/>
                      </a:cubicBezTo>
                      <a:cubicBezTo>
                        <a:pt x="2097023" y="179223"/>
                        <a:pt x="2116530" y="186539"/>
                        <a:pt x="2133599" y="193854"/>
                      </a:cubicBezTo>
                      <a:cubicBezTo>
                        <a:pt x="2150668" y="201169"/>
                        <a:pt x="2162861" y="221895"/>
                        <a:pt x="2177491" y="223114"/>
                      </a:cubicBezTo>
                      <a:cubicBezTo>
                        <a:pt x="2192121" y="224333"/>
                        <a:pt x="2194560" y="196292"/>
                        <a:pt x="2221382" y="201169"/>
                      </a:cubicBezTo>
                      <a:cubicBezTo>
                        <a:pt x="2248204" y="206046"/>
                        <a:pt x="2316480" y="248718"/>
                        <a:pt x="2338425" y="252375"/>
                      </a:cubicBezTo>
                      <a:cubicBezTo>
                        <a:pt x="2360370" y="256032"/>
                        <a:pt x="2346959" y="231648"/>
                        <a:pt x="2353055" y="223114"/>
                      </a:cubicBezTo>
                      <a:cubicBezTo>
                        <a:pt x="2359151" y="214580"/>
                        <a:pt x="2359151" y="193854"/>
                        <a:pt x="2375001" y="201169"/>
                      </a:cubicBezTo>
                      <a:cubicBezTo>
                        <a:pt x="2390851" y="208484"/>
                        <a:pt x="2427427" y="248718"/>
                        <a:pt x="2448153" y="267006"/>
                      </a:cubicBezTo>
                      <a:cubicBezTo>
                        <a:pt x="2468879" y="285294"/>
                        <a:pt x="2481071" y="301144"/>
                        <a:pt x="2499359" y="310897"/>
                      </a:cubicBezTo>
                      <a:cubicBezTo>
                        <a:pt x="2517647" y="320650"/>
                        <a:pt x="2531058" y="316993"/>
                        <a:pt x="2557881" y="325527"/>
                      </a:cubicBezTo>
                      <a:cubicBezTo>
                        <a:pt x="2584704" y="334061"/>
                        <a:pt x="2609088" y="321869"/>
                        <a:pt x="2660294" y="362103"/>
                      </a:cubicBezTo>
                      <a:cubicBezTo>
                        <a:pt x="2711500" y="402337"/>
                        <a:pt x="2801721" y="494996"/>
                        <a:pt x="2865119" y="566929"/>
                      </a:cubicBezTo>
                      <a:cubicBezTo>
                        <a:pt x="2928517" y="638862"/>
                        <a:pt x="2987039" y="712014"/>
                        <a:pt x="3040684" y="793700"/>
                      </a:cubicBezTo>
                      <a:cubicBezTo>
                        <a:pt x="3094329" y="875386"/>
                        <a:pt x="3140658" y="959511"/>
                        <a:pt x="3186988" y="1057047"/>
                      </a:cubicBezTo>
                      <a:cubicBezTo>
                        <a:pt x="3233318" y="1154583"/>
                        <a:pt x="3285744" y="1275284"/>
                        <a:pt x="3318662" y="1378916"/>
                      </a:cubicBezTo>
                      <a:cubicBezTo>
                        <a:pt x="3351581" y="1482548"/>
                        <a:pt x="3366211" y="1576426"/>
                        <a:pt x="3384499" y="1678839"/>
                      </a:cubicBezTo>
                      <a:cubicBezTo>
                        <a:pt x="3402787" y="1781252"/>
                        <a:pt x="3422294" y="1915364"/>
                        <a:pt x="3428390" y="1993393"/>
                      </a:cubicBezTo>
                      <a:cubicBezTo>
                        <a:pt x="3434486" y="2071422"/>
                        <a:pt x="3425952" y="2114094"/>
                        <a:pt x="3421075" y="2147012"/>
                      </a:cubicBezTo>
                      <a:cubicBezTo>
                        <a:pt x="3416198" y="2179930"/>
                        <a:pt x="3402787" y="2170177"/>
                        <a:pt x="3399129" y="2190903"/>
                      </a:cubicBezTo>
                      <a:cubicBezTo>
                        <a:pt x="3395471" y="2211629"/>
                        <a:pt x="3406444" y="2236013"/>
                        <a:pt x="3399129" y="2271370"/>
                      </a:cubicBezTo>
                      <a:cubicBezTo>
                        <a:pt x="3391814" y="2306727"/>
                        <a:pt x="3363772" y="2366468"/>
                        <a:pt x="3355238" y="2403044"/>
                      </a:cubicBezTo>
                      <a:cubicBezTo>
                        <a:pt x="3346704" y="2439620"/>
                        <a:pt x="3351581" y="2460346"/>
                        <a:pt x="3347923" y="2490826"/>
                      </a:cubicBezTo>
                      <a:cubicBezTo>
                        <a:pt x="3344265" y="2521306"/>
                        <a:pt x="3333292" y="2585924"/>
                        <a:pt x="3333292" y="2585924"/>
                      </a:cubicBezTo>
                      <a:cubicBezTo>
                        <a:pt x="3328415" y="2617623"/>
                        <a:pt x="3329635" y="2642008"/>
                        <a:pt x="3318662" y="2681022"/>
                      </a:cubicBezTo>
                      <a:cubicBezTo>
                        <a:pt x="3307689" y="2720036"/>
                        <a:pt x="3277209" y="2782215"/>
                        <a:pt x="3267455" y="2820010"/>
                      </a:cubicBezTo>
                      <a:cubicBezTo>
                        <a:pt x="3257701" y="2857805"/>
                        <a:pt x="3250386" y="2907793"/>
                        <a:pt x="3260140" y="2907793"/>
                      </a:cubicBezTo>
                      <a:cubicBezTo>
                        <a:pt x="3269894" y="2907793"/>
                        <a:pt x="3316224" y="2823668"/>
                        <a:pt x="3325977" y="2820010"/>
                      </a:cubicBezTo>
                      <a:cubicBezTo>
                        <a:pt x="3335730" y="2816352"/>
                        <a:pt x="3323539" y="2852929"/>
                        <a:pt x="3318662" y="2885847"/>
                      </a:cubicBezTo>
                      <a:cubicBezTo>
                        <a:pt x="3313785" y="2918765"/>
                        <a:pt x="3316223" y="2973630"/>
                        <a:pt x="3296716" y="3017521"/>
                      </a:cubicBezTo>
                      <a:cubicBezTo>
                        <a:pt x="3277209" y="3061412"/>
                        <a:pt x="3212592" y="3143098"/>
                        <a:pt x="3201619" y="3149194"/>
                      </a:cubicBezTo>
                      <a:cubicBezTo>
                        <a:pt x="3190646" y="3155290"/>
                        <a:pt x="3224783" y="3078481"/>
                        <a:pt x="3230879" y="3054097"/>
                      </a:cubicBezTo>
                      <a:cubicBezTo>
                        <a:pt x="3236975" y="3029713"/>
                        <a:pt x="3241852" y="3015082"/>
                        <a:pt x="3238195" y="3002890"/>
                      </a:cubicBezTo>
                      <a:cubicBezTo>
                        <a:pt x="3234538" y="2990698"/>
                        <a:pt x="3216249" y="2998014"/>
                        <a:pt x="3208934" y="2980945"/>
                      </a:cubicBezTo>
                      <a:cubicBezTo>
                        <a:pt x="3201619" y="2963876"/>
                        <a:pt x="3191865" y="2939492"/>
                        <a:pt x="3194303" y="2900478"/>
                      </a:cubicBezTo>
                      <a:cubicBezTo>
                        <a:pt x="3196741" y="2861464"/>
                        <a:pt x="3212591" y="2783434"/>
                        <a:pt x="3223564" y="2746858"/>
                      </a:cubicBezTo>
                      <a:cubicBezTo>
                        <a:pt x="3234537" y="2710282"/>
                        <a:pt x="3261359" y="2696871"/>
                        <a:pt x="3260140" y="2681022"/>
                      </a:cubicBezTo>
                      <a:cubicBezTo>
                        <a:pt x="3258921" y="2665173"/>
                        <a:pt x="3223564" y="2673707"/>
                        <a:pt x="3216249" y="2651761"/>
                      </a:cubicBezTo>
                      <a:cubicBezTo>
                        <a:pt x="3208934" y="2629815"/>
                        <a:pt x="3218687" y="2579828"/>
                        <a:pt x="3216249" y="2549348"/>
                      </a:cubicBezTo>
                      <a:cubicBezTo>
                        <a:pt x="3213811" y="2518868"/>
                        <a:pt x="3206496" y="2485950"/>
                        <a:pt x="3201619" y="2468881"/>
                      </a:cubicBezTo>
                      <a:cubicBezTo>
                        <a:pt x="3196742" y="2451812"/>
                        <a:pt x="3200399" y="2428647"/>
                        <a:pt x="3186988" y="2446935"/>
                      </a:cubicBezTo>
                      <a:cubicBezTo>
                        <a:pt x="3173577" y="2465223"/>
                        <a:pt x="3132124" y="2546910"/>
                        <a:pt x="3121151" y="2578609"/>
                      </a:cubicBezTo>
                      <a:cubicBezTo>
                        <a:pt x="3110178" y="2610308"/>
                        <a:pt x="3128466" y="2615185"/>
                        <a:pt x="3121151" y="2637130"/>
                      </a:cubicBezTo>
                      <a:cubicBezTo>
                        <a:pt x="3113836" y="2659075"/>
                        <a:pt x="3084575" y="2683460"/>
                        <a:pt x="3077260" y="2710282"/>
                      </a:cubicBezTo>
                      <a:cubicBezTo>
                        <a:pt x="3069945" y="2737104"/>
                        <a:pt x="3084575" y="2772462"/>
                        <a:pt x="3077260" y="2798065"/>
                      </a:cubicBezTo>
                      <a:cubicBezTo>
                        <a:pt x="3069945" y="2823668"/>
                        <a:pt x="3043123" y="2843176"/>
                        <a:pt x="3033369" y="2863902"/>
                      </a:cubicBezTo>
                      <a:cubicBezTo>
                        <a:pt x="3023616" y="2884628"/>
                        <a:pt x="3023616" y="2909012"/>
                        <a:pt x="3018739" y="2922423"/>
                      </a:cubicBezTo>
                      <a:cubicBezTo>
                        <a:pt x="3013862" y="2935834"/>
                        <a:pt x="3016300" y="2943150"/>
                        <a:pt x="3004108" y="2944369"/>
                      </a:cubicBezTo>
                      <a:cubicBezTo>
                        <a:pt x="2991916" y="2945588"/>
                        <a:pt x="2957779" y="2946807"/>
                        <a:pt x="2945587" y="2929738"/>
                      </a:cubicBezTo>
                      <a:cubicBezTo>
                        <a:pt x="2933395" y="2912669"/>
                        <a:pt x="2930956" y="2877313"/>
                        <a:pt x="2930956" y="2841956"/>
                      </a:cubicBezTo>
                      <a:cubicBezTo>
                        <a:pt x="2930956" y="2806599"/>
                        <a:pt x="2948025" y="2752955"/>
                        <a:pt x="2945587" y="2717598"/>
                      </a:cubicBezTo>
                      <a:cubicBezTo>
                        <a:pt x="2943149" y="2682241"/>
                        <a:pt x="2921203" y="2665172"/>
                        <a:pt x="2916326" y="2629815"/>
                      </a:cubicBezTo>
                      <a:cubicBezTo>
                        <a:pt x="2911449" y="2594458"/>
                        <a:pt x="2929737" y="2545690"/>
                        <a:pt x="2916326" y="2505457"/>
                      </a:cubicBezTo>
                      <a:cubicBezTo>
                        <a:pt x="2902915" y="2465224"/>
                        <a:pt x="2857805" y="2420113"/>
                        <a:pt x="2835859" y="2388414"/>
                      </a:cubicBezTo>
                      <a:cubicBezTo>
                        <a:pt x="2813913" y="2356715"/>
                        <a:pt x="2804159" y="2331112"/>
                        <a:pt x="2784652" y="2315262"/>
                      </a:cubicBezTo>
                      <a:cubicBezTo>
                        <a:pt x="2765145" y="2299412"/>
                        <a:pt x="2718815" y="2293316"/>
                        <a:pt x="2718815" y="2293316"/>
                      </a:cubicBezTo>
                      <a:cubicBezTo>
                        <a:pt x="2655417" y="2271370"/>
                        <a:pt x="2578607" y="2256740"/>
                        <a:pt x="2404262" y="2183588"/>
                      </a:cubicBezTo>
                      <a:cubicBezTo>
                        <a:pt x="2229917" y="2110436"/>
                        <a:pt x="1778812" y="1914145"/>
                        <a:pt x="1672742" y="1854404"/>
                      </a:cubicBezTo>
                      <a:cubicBezTo>
                        <a:pt x="1566672" y="1794663"/>
                        <a:pt x="1742236" y="1844650"/>
                        <a:pt x="1767839" y="1825143"/>
                      </a:cubicBezTo>
                      <a:cubicBezTo>
                        <a:pt x="1793442" y="1805636"/>
                        <a:pt x="1831238" y="1754430"/>
                        <a:pt x="1826361" y="1737361"/>
                      </a:cubicBezTo>
                      <a:cubicBezTo>
                        <a:pt x="1821484" y="1720292"/>
                        <a:pt x="1765401" y="1731265"/>
                        <a:pt x="1738579" y="1722730"/>
                      </a:cubicBezTo>
                      <a:cubicBezTo>
                        <a:pt x="1711757" y="1714196"/>
                        <a:pt x="1693468" y="1693469"/>
                        <a:pt x="1665427" y="1686154"/>
                      </a:cubicBezTo>
                      <a:cubicBezTo>
                        <a:pt x="1637386" y="1678839"/>
                        <a:pt x="1595932" y="1688593"/>
                        <a:pt x="1570329" y="1678839"/>
                      </a:cubicBezTo>
                      <a:cubicBezTo>
                        <a:pt x="1544726" y="1669086"/>
                        <a:pt x="1532533" y="1643483"/>
                        <a:pt x="1511807" y="1627633"/>
                      </a:cubicBezTo>
                      <a:cubicBezTo>
                        <a:pt x="1491081" y="1611784"/>
                        <a:pt x="1459382" y="1583742"/>
                        <a:pt x="1445971" y="1583742"/>
                      </a:cubicBezTo>
                      <a:cubicBezTo>
                        <a:pt x="1432560" y="1583742"/>
                        <a:pt x="1431340" y="1609345"/>
                        <a:pt x="1431340" y="1627633"/>
                      </a:cubicBezTo>
                      <a:cubicBezTo>
                        <a:pt x="1431340" y="1645921"/>
                        <a:pt x="1450848" y="1684936"/>
                        <a:pt x="1445971" y="1693470"/>
                      </a:cubicBezTo>
                      <a:cubicBezTo>
                        <a:pt x="1441094" y="1702004"/>
                        <a:pt x="1421586" y="1688593"/>
                        <a:pt x="1402079" y="1678839"/>
                      </a:cubicBezTo>
                      <a:cubicBezTo>
                        <a:pt x="1382572" y="1669085"/>
                        <a:pt x="1348434" y="1648359"/>
                        <a:pt x="1328927" y="1634948"/>
                      </a:cubicBezTo>
                      <a:cubicBezTo>
                        <a:pt x="1309420" y="1621537"/>
                        <a:pt x="1300886" y="1606906"/>
                        <a:pt x="1285036" y="1598372"/>
                      </a:cubicBezTo>
                      <a:cubicBezTo>
                        <a:pt x="1269187" y="1589838"/>
                        <a:pt x="1242364" y="1594715"/>
                        <a:pt x="1233830" y="1583742"/>
                      </a:cubicBezTo>
                      <a:cubicBezTo>
                        <a:pt x="1225296" y="1572769"/>
                        <a:pt x="1239926" y="1555700"/>
                        <a:pt x="1233830" y="1532535"/>
                      </a:cubicBezTo>
                      <a:cubicBezTo>
                        <a:pt x="1227734" y="1509370"/>
                        <a:pt x="1210665" y="1459383"/>
                        <a:pt x="1197254" y="1444753"/>
                      </a:cubicBezTo>
                      <a:cubicBezTo>
                        <a:pt x="1183843" y="1430123"/>
                        <a:pt x="1165555" y="1439876"/>
                        <a:pt x="1153363" y="1444753"/>
                      </a:cubicBezTo>
                      <a:cubicBezTo>
                        <a:pt x="1141171" y="1449630"/>
                        <a:pt x="1128979" y="1450849"/>
                        <a:pt x="1124102" y="1474014"/>
                      </a:cubicBezTo>
                      <a:cubicBezTo>
                        <a:pt x="1119225" y="1497179"/>
                        <a:pt x="1141171" y="1571550"/>
                        <a:pt x="1124102" y="1583742"/>
                      </a:cubicBezTo>
                      <a:cubicBezTo>
                        <a:pt x="1107033" y="1595934"/>
                        <a:pt x="1049731" y="1560577"/>
                        <a:pt x="1021689" y="1547166"/>
                      </a:cubicBezTo>
                      <a:cubicBezTo>
                        <a:pt x="993647" y="1533755"/>
                        <a:pt x="968044" y="1525220"/>
                        <a:pt x="955852" y="1503274"/>
                      </a:cubicBezTo>
                      <a:cubicBezTo>
                        <a:pt x="943660" y="1481328"/>
                        <a:pt x="965606" y="1443533"/>
                        <a:pt x="948537" y="1415492"/>
                      </a:cubicBezTo>
                      <a:cubicBezTo>
                        <a:pt x="931468" y="1387451"/>
                        <a:pt x="880261" y="1365505"/>
                        <a:pt x="853439" y="1335025"/>
                      </a:cubicBezTo>
                      <a:cubicBezTo>
                        <a:pt x="826617" y="1304545"/>
                        <a:pt x="804672" y="1252119"/>
                        <a:pt x="787603" y="1232612"/>
                      </a:cubicBezTo>
                      <a:cubicBezTo>
                        <a:pt x="770534" y="1213105"/>
                        <a:pt x="764438" y="1216763"/>
                        <a:pt x="751027" y="1217982"/>
                      </a:cubicBezTo>
                      <a:cubicBezTo>
                        <a:pt x="737616" y="1219201"/>
                        <a:pt x="732738" y="1235050"/>
                        <a:pt x="707135" y="1239927"/>
                      </a:cubicBezTo>
                      <a:cubicBezTo>
                        <a:pt x="681532" y="1244804"/>
                        <a:pt x="625448" y="1239927"/>
                        <a:pt x="597407" y="1247242"/>
                      </a:cubicBezTo>
                      <a:cubicBezTo>
                        <a:pt x="569366" y="1254557"/>
                        <a:pt x="555955" y="1265530"/>
                        <a:pt x="538886" y="1283818"/>
                      </a:cubicBezTo>
                      <a:cubicBezTo>
                        <a:pt x="521817" y="1302106"/>
                        <a:pt x="507187" y="1338682"/>
                        <a:pt x="494995" y="1356970"/>
                      </a:cubicBezTo>
                      <a:cubicBezTo>
                        <a:pt x="482803" y="1375258"/>
                        <a:pt x="471830" y="1366724"/>
                        <a:pt x="465734" y="1393546"/>
                      </a:cubicBezTo>
                      <a:cubicBezTo>
                        <a:pt x="459638" y="1420368"/>
                        <a:pt x="470611" y="1486206"/>
                        <a:pt x="458419" y="1517905"/>
                      </a:cubicBezTo>
                      <a:cubicBezTo>
                        <a:pt x="446227" y="1549604"/>
                        <a:pt x="419404" y="1564235"/>
                        <a:pt x="392582" y="1583742"/>
                      </a:cubicBezTo>
                      <a:cubicBezTo>
                        <a:pt x="365760" y="1603249"/>
                        <a:pt x="335279" y="1622756"/>
                        <a:pt x="297484" y="1634948"/>
                      </a:cubicBezTo>
                      <a:cubicBezTo>
                        <a:pt x="259689" y="1647140"/>
                        <a:pt x="206044" y="1648360"/>
                        <a:pt x="165811" y="1656894"/>
                      </a:cubicBezTo>
                      <a:cubicBezTo>
                        <a:pt x="125578" y="1665428"/>
                        <a:pt x="73152" y="1703223"/>
                        <a:pt x="56083" y="1686154"/>
                      </a:cubicBezTo>
                      <a:cubicBezTo>
                        <a:pt x="39014" y="1669085"/>
                        <a:pt x="0" y="1649579"/>
                        <a:pt x="63398" y="1554481"/>
                      </a:cubicBezTo>
                      <a:cubicBezTo>
                        <a:pt x="126796" y="1459384"/>
                        <a:pt x="436473" y="1115569"/>
                        <a:pt x="436473" y="1115569"/>
                      </a:cubicBezTo>
                      <a:cubicBezTo>
                        <a:pt x="570585" y="958292"/>
                        <a:pt x="740054" y="764439"/>
                        <a:pt x="868070" y="610820"/>
                      </a:cubicBezTo>
                      <a:cubicBezTo>
                        <a:pt x="996086" y="457201"/>
                        <a:pt x="1115568" y="285294"/>
                        <a:pt x="1204569" y="193854"/>
                      </a:cubicBezTo>
                      <a:cubicBezTo>
                        <a:pt x="1293570" y="102414"/>
                        <a:pt x="1348434" y="92660"/>
                        <a:pt x="1402079" y="62180"/>
                      </a:cubicBezTo>
                      <a:cubicBezTo>
                        <a:pt x="1455724" y="31700"/>
                        <a:pt x="1471573" y="7316"/>
                        <a:pt x="1511807" y="3658"/>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6" name="Freeform 55"/>
                <p:cNvSpPr/>
                <p:nvPr/>
              </p:nvSpPr>
              <p:spPr>
                <a:xfrm>
                  <a:off x="11089843" y="2136038"/>
                  <a:ext cx="287732" cy="416967"/>
                </a:xfrm>
                <a:custGeom>
                  <a:avLst/>
                  <a:gdLst>
                    <a:gd name="connsiteX0" fmla="*/ 0 w 287732"/>
                    <a:gd name="connsiteY0" fmla="*/ 416967 h 416967"/>
                    <a:gd name="connsiteX1" fmla="*/ 58522 w 287732"/>
                    <a:gd name="connsiteY1" fmla="*/ 387706 h 416967"/>
                    <a:gd name="connsiteX2" fmla="*/ 109728 w 287732"/>
                    <a:gd name="connsiteY2" fmla="*/ 351130 h 416967"/>
                    <a:gd name="connsiteX3" fmla="*/ 197511 w 287732"/>
                    <a:gd name="connsiteY3" fmla="*/ 351130 h 416967"/>
                    <a:gd name="connsiteX4" fmla="*/ 248717 w 287732"/>
                    <a:gd name="connsiteY4" fmla="*/ 321869 h 416967"/>
                    <a:gd name="connsiteX5" fmla="*/ 270663 w 287732"/>
                    <a:gd name="connsiteY5" fmla="*/ 299924 h 416967"/>
                    <a:gd name="connsiteX6" fmla="*/ 226771 w 287732"/>
                    <a:gd name="connsiteY6" fmla="*/ 299924 h 416967"/>
                    <a:gd name="connsiteX7" fmla="*/ 197511 w 287732"/>
                    <a:gd name="connsiteY7" fmla="*/ 307239 h 416967"/>
                    <a:gd name="connsiteX8" fmla="*/ 248717 w 287732"/>
                    <a:gd name="connsiteY8" fmla="*/ 277978 h 416967"/>
                    <a:gd name="connsiteX9" fmla="*/ 270663 w 287732"/>
                    <a:gd name="connsiteY9" fmla="*/ 263348 h 416967"/>
                    <a:gd name="connsiteX10" fmla="*/ 277978 w 287732"/>
                    <a:gd name="connsiteY10" fmla="*/ 234087 h 416967"/>
                    <a:gd name="connsiteX11" fmla="*/ 212141 w 287732"/>
                    <a:gd name="connsiteY11" fmla="*/ 212141 h 416967"/>
                    <a:gd name="connsiteX12" fmla="*/ 190195 w 287732"/>
                    <a:gd name="connsiteY12" fmla="*/ 182880 h 416967"/>
                    <a:gd name="connsiteX13" fmla="*/ 175565 w 287732"/>
                    <a:gd name="connsiteY13" fmla="*/ 131674 h 416967"/>
                    <a:gd name="connsiteX14" fmla="*/ 182880 w 287732"/>
                    <a:gd name="connsiteY14" fmla="*/ 95098 h 416967"/>
                    <a:gd name="connsiteX15" fmla="*/ 204826 w 287732"/>
                    <a:gd name="connsiteY15" fmla="*/ 29261 h 416967"/>
                    <a:gd name="connsiteX16" fmla="*/ 190195 w 287732"/>
                    <a:gd name="connsiteY16" fmla="*/ 14631 h 416967"/>
                    <a:gd name="connsiteX17" fmla="*/ 153619 w 287732"/>
                    <a:gd name="connsiteY17" fmla="*/ 43892 h 416967"/>
                    <a:gd name="connsiteX18" fmla="*/ 117043 w 287732"/>
                    <a:gd name="connsiteY18" fmla="*/ 43892 h 416967"/>
                    <a:gd name="connsiteX19" fmla="*/ 109728 w 287732"/>
                    <a:gd name="connsiteY19" fmla="*/ 0 h 416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7732" h="416967">
                      <a:moveTo>
                        <a:pt x="0" y="416967"/>
                      </a:moveTo>
                      <a:cubicBezTo>
                        <a:pt x="20117" y="407823"/>
                        <a:pt x="40234" y="398679"/>
                        <a:pt x="58522" y="387706"/>
                      </a:cubicBezTo>
                      <a:cubicBezTo>
                        <a:pt x="76810" y="376733"/>
                        <a:pt x="86563" y="357226"/>
                        <a:pt x="109728" y="351130"/>
                      </a:cubicBezTo>
                      <a:cubicBezTo>
                        <a:pt x="132893" y="345034"/>
                        <a:pt x="174346" y="356007"/>
                        <a:pt x="197511" y="351130"/>
                      </a:cubicBezTo>
                      <a:cubicBezTo>
                        <a:pt x="220676" y="346253"/>
                        <a:pt x="236525" y="330403"/>
                        <a:pt x="248717" y="321869"/>
                      </a:cubicBezTo>
                      <a:cubicBezTo>
                        <a:pt x="260909" y="313335"/>
                        <a:pt x="274321" y="303581"/>
                        <a:pt x="270663" y="299924"/>
                      </a:cubicBezTo>
                      <a:cubicBezTo>
                        <a:pt x="267005" y="296267"/>
                        <a:pt x="238963" y="298705"/>
                        <a:pt x="226771" y="299924"/>
                      </a:cubicBezTo>
                      <a:cubicBezTo>
                        <a:pt x="214579" y="301143"/>
                        <a:pt x="193853" y="310897"/>
                        <a:pt x="197511" y="307239"/>
                      </a:cubicBezTo>
                      <a:cubicBezTo>
                        <a:pt x="201169" y="303581"/>
                        <a:pt x="236525" y="285293"/>
                        <a:pt x="248717" y="277978"/>
                      </a:cubicBezTo>
                      <a:cubicBezTo>
                        <a:pt x="260909" y="270663"/>
                        <a:pt x="265786" y="270663"/>
                        <a:pt x="270663" y="263348"/>
                      </a:cubicBezTo>
                      <a:cubicBezTo>
                        <a:pt x="275540" y="256033"/>
                        <a:pt x="287732" y="242621"/>
                        <a:pt x="277978" y="234087"/>
                      </a:cubicBezTo>
                      <a:cubicBezTo>
                        <a:pt x="268224" y="225553"/>
                        <a:pt x="226772" y="220676"/>
                        <a:pt x="212141" y="212141"/>
                      </a:cubicBezTo>
                      <a:cubicBezTo>
                        <a:pt x="197511" y="203607"/>
                        <a:pt x="196291" y="196291"/>
                        <a:pt x="190195" y="182880"/>
                      </a:cubicBezTo>
                      <a:cubicBezTo>
                        <a:pt x="184099" y="169469"/>
                        <a:pt x="176784" y="146304"/>
                        <a:pt x="175565" y="131674"/>
                      </a:cubicBezTo>
                      <a:cubicBezTo>
                        <a:pt x="174346" y="117044"/>
                        <a:pt x="178003" y="112167"/>
                        <a:pt x="182880" y="95098"/>
                      </a:cubicBezTo>
                      <a:cubicBezTo>
                        <a:pt x="187757" y="78029"/>
                        <a:pt x="203607" y="42672"/>
                        <a:pt x="204826" y="29261"/>
                      </a:cubicBezTo>
                      <a:cubicBezTo>
                        <a:pt x="206045" y="15850"/>
                        <a:pt x="198730" y="12193"/>
                        <a:pt x="190195" y="14631"/>
                      </a:cubicBezTo>
                      <a:cubicBezTo>
                        <a:pt x="181661" y="17070"/>
                        <a:pt x="165811" y="39015"/>
                        <a:pt x="153619" y="43892"/>
                      </a:cubicBezTo>
                      <a:cubicBezTo>
                        <a:pt x="141427" y="48769"/>
                        <a:pt x="124358" y="51207"/>
                        <a:pt x="117043" y="43892"/>
                      </a:cubicBezTo>
                      <a:cubicBezTo>
                        <a:pt x="109728" y="36577"/>
                        <a:pt x="108509" y="9754"/>
                        <a:pt x="109728" y="0"/>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57" name="Freeform 56"/>
                <p:cNvSpPr/>
                <p:nvPr/>
              </p:nvSpPr>
              <p:spPr>
                <a:xfrm>
                  <a:off x="11032541" y="2126285"/>
                  <a:ext cx="276758" cy="452322"/>
                </a:xfrm>
                <a:custGeom>
                  <a:avLst/>
                  <a:gdLst>
                    <a:gd name="connsiteX0" fmla="*/ 225552 w 276758"/>
                    <a:gd name="connsiteY0" fmla="*/ 46329 h 452322"/>
                    <a:gd name="connsiteX1" fmla="*/ 174345 w 276758"/>
                    <a:gd name="connsiteY1" fmla="*/ 17069 h 452322"/>
                    <a:gd name="connsiteX2" fmla="*/ 115824 w 276758"/>
                    <a:gd name="connsiteY2" fmla="*/ 2438 h 452322"/>
                    <a:gd name="connsiteX3" fmla="*/ 28041 w 276758"/>
                    <a:gd name="connsiteY3" fmla="*/ 31699 h 452322"/>
                    <a:gd name="connsiteX4" fmla="*/ 57302 w 276758"/>
                    <a:gd name="connsiteY4" fmla="*/ 60960 h 452322"/>
                    <a:gd name="connsiteX5" fmla="*/ 6096 w 276758"/>
                    <a:gd name="connsiteY5" fmla="*/ 97536 h 452322"/>
                    <a:gd name="connsiteX6" fmla="*/ 20726 w 276758"/>
                    <a:gd name="connsiteY6" fmla="*/ 134112 h 452322"/>
                    <a:gd name="connsiteX7" fmla="*/ 86563 w 276758"/>
                    <a:gd name="connsiteY7" fmla="*/ 185318 h 452322"/>
                    <a:gd name="connsiteX8" fmla="*/ 86563 w 276758"/>
                    <a:gd name="connsiteY8" fmla="*/ 229209 h 452322"/>
                    <a:gd name="connsiteX9" fmla="*/ 93878 w 276758"/>
                    <a:gd name="connsiteY9" fmla="*/ 251155 h 452322"/>
                    <a:gd name="connsiteX10" fmla="*/ 64617 w 276758"/>
                    <a:gd name="connsiteY10" fmla="*/ 251155 h 452322"/>
                    <a:gd name="connsiteX11" fmla="*/ 20726 w 276758"/>
                    <a:gd name="connsiteY11" fmla="*/ 302361 h 452322"/>
                    <a:gd name="connsiteX12" fmla="*/ 6096 w 276758"/>
                    <a:gd name="connsiteY12" fmla="*/ 368198 h 452322"/>
                    <a:gd name="connsiteX13" fmla="*/ 42672 w 276758"/>
                    <a:gd name="connsiteY13" fmla="*/ 390144 h 452322"/>
                    <a:gd name="connsiteX14" fmla="*/ 20726 w 276758"/>
                    <a:gd name="connsiteY14" fmla="*/ 448665 h 452322"/>
                    <a:gd name="connsiteX15" fmla="*/ 86563 w 276758"/>
                    <a:gd name="connsiteY15" fmla="*/ 412089 h 452322"/>
                    <a:gd name="connsiteX16" fmla="*/ 159715 w 276758"/>
                    <a:gd name="connsiteY16" fmla="*/ 375513 h 452322"/>
                    <a:gd name="connsiteX17" fmla="*/ 225552 w 276758"/>
                    <a:gd name="connsiteY17" fmla="*/ 287731 h 452322"/>
                    <a:gd name="connsiteX18" fmla="*/ 269443 w 276758"/>
                    <a:gd name="connsiteY18" fmla="*/ 214579 h 452322"/>
                    <a:gd name="connsiteX19" fmla="*/ 269443 w 276758"/>
                    <a:gd name="connsiteY19" fmla="*/ 192633 h 452322"/>
                    <a:gd name="connsiteX20" fmla="*/ 247497 w 276758"/>
                    <a:gd name="connsiteY20" fmla="*/ 126797 h 452322"/>
                    <a:gd name="connsiteX21" fmla="*/ 225552 w 276758"/>
                    <a:gd name="connsiteY21" fmla="*/ 46329 h 452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76758" h="452322">
                      <a:moveTo>
                        <a:pt x="225552" y="46329"/>
                      </a:moveTo>
                      <a:cubicBezTo>
                        <a:pt x="213360" y="28041"/>
                        <a:pt x="192633" y="24384"/>
                        <a:pt x="174345" y="17069"/>
                      </a:cubicBezTo>
                      <a:cubicBezTo>
                        <a:pt x="156057" y="9754"/>
                        <a:pt x="140208" y="0"/>
                        <a:pt x="115824" y="2438"/>
                      </a:cubicBezTo>
                      <a:cubicBezTo>
                        <a:pt x="91440" y="4876"/>
                        <a:pt x="37795" y="21945"/>
                        <a:pt x="28041" y="31699"/>
                      </a:cubicBezTo>
                      <a:cubicBezTo>
                        <a:pt x="18287" y="41453"/>
                        <a:pt x="60959" y="49987"/>
                        <a:pt x="57302" y="60960"/>
                      </a:cubicBezTo>
                      <a:cubicBezTo>
                        <a:pt x="53645" y="71933"/>
                        <a:pt x="12192" y="85344"/>
                        <a:pt x="6096" y="97536"/>
                      </a:cubicBezTo>
                      <a:cubicBezTo>
                        <a:pt x="0" y="109728"/>
                        <a:pt x="7315" y="119482"/>
                        <a:pt x="20726" y="134112"/>
                      </a:cubicBezTo>
                      <a:cubicBezTo>
                        <a:pt x="34137" y="148742"/>
                        <a:pt x="75590" y="169469"/>
                        <a:pt x="86563" y="185318"/>
                      </a:cubicBezTo>
                      <a:cubicBezTo>
                        <a:pt x="97536" y="201167"/>
                        <a:pt x="85344" y="218236"/>
                        <a:pt x="86563" y="229209"/>
                      </a:cubicBezTo>
                      <a:cubicBezTo>
                        <a:pt x="87782" y="240182"/>
                        <a:pt x="97536" y="247497"/>
                        <a:pt x="93878" y="251155"/>
                      </a:cubicBezTo>
                      <a:cubicBezTo>
                        <a:pt x="90220" y="254813"/>
                        <a:pt x="76809" y="242621"/>
                        <a:pt x="64617" y="251155"/>
                      </a:cubicBezTo>
                      <a:cubicBezTo>
                        <a:pt x="52425" y="259689"/>
                        <a:pt x="30479" y="282854"/>
                        <a:pt x="20726" y="302361"/>
                      </a:cubicBezTo>
                      <a:cubicBezTo>
                        <a:pt x="10973" y="321868"/>
                        <a:pt x="2438" y="353568"/>
                        <a:pt x="6096" y="368198"/>
                      </a:cubicBezTo>
                      <a:cubicBezTo>
                        <a:pt x="9754" y="382828"/>
                        <a:pt x="40234" y="376733"/>
                        <a:pt x="42672" y="390144"/>
                      </a:cubicBezTo>
                      <a:cubicBezTo>
                        <a:pt x="45110" y="403555"/>
                        <a:pt x="13411" y="445008"/>
                        <a:pt x="20726" y="448665"/>
                      </a:cubicBezTo>
                      <a:cubicBezTo>
                        <a:pt x="28041" y="452322"/>
                        <a:pt x="63398" y="424281"/>
                        <a:pt x="86563" y="412089"/>
                      </a:cubicBezTo>
                      <a:cubicBezTo>
                        <a:pt x="109728" y="399897"/>
                        <a:pt x="136550" y="396239"/>
                        <a:pt x="159715" y="375513"/>
                      </a:cubicBezTo>
                      <a:cubicBezTo>
                        <a:pt x="182880" y="354787"/>
                        <a:pt x="207264" y="314553"/>
                        <a:pt x="225552" y="287731"/>
                      </a:cubicBezTo>
                      <a:cubicBezTo>
                        <a:pt x="243840" y="260909"/>
                        <a:pt x="262128" y="230429"/>
                        <a:pt x="269443" y="214579"/>
                      </a:cubicBezTo>
                      <a:cubicBezTo>
                        <a:pt x="276758" y="198729"/>
                        <a:pt x="273101" y="207263"/>
                        <a:pt x="269443" y="192633"/>
                      </a:cubicBezTo>
                      <a:cubicBezTo>
                        <a:pt x="265785" y="178003"/>
                        <a:pt x="254812" y="143866"/>
                        <a:pt x="247497" y="126797"/>
                      </a:cubicBezTo>
                      <a:cubicBezTo>
                        <a:pt x="240182" y="109728"/>
                        <a:pt x="237744" y="64617"/>
                        <a:pt x="225552" y="46329"/>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8" name="Freeform 57"/>
                <p:cNvSpPr/>
                <p:nvPr/>
              </p:nvSpPr>
              <p:spPr>
                <a:xfrm>
                  <a:off x="10788701" y="2334768"/>
                  <a:ext cx="232867" cy="279197"/>
                </a:xfrm>
                <a:custGeom>
                  <a:avLst/>
                  <a:gdLst>
                    <a:gd name="connsiteX0" fmla="*/ 176784 w 232867"/>
                    <a:gd name="connsiteY0" fmla="*/ 6096 h 279197"/>
                    <a:gd name="connsiteX1" fmla="*/ 227990 w 232867"/>
                    <a:gd name="connsiteY1" fmla="*/ 57302 h 279197"/>
                    <a:gd name="connsiteX2" fmla="*/ 206045 w 232867"/>
                    <a:gd name="connsiteY2" fmla="*/ 108509 h 279197"/>
                    <a:gd name="connsiteX3" fmla="*/ 206045 w 232867"/>
                    <a:gd name="connsiteY3" fmla="*/ 159715 h 279197"/>
                    <a:gd name="connsiteX4" fmla="*/ 154838 w 232867"/>
                    <a:gd name="connsiteY4" fmla="*/ 210922 h 279197"/>
                    <a:gd name="connsiteX5" fmla="*/ 89001 w 232867"/>
                    <a:gd name="connsiteY5" fmla="*/ 254813 h 279197"/>
                    <a:gd name="connsiteX6" fmla="*/ 15849 w 232867"/>
                    <a:gd name="connsiteY6" fmla="*/ 262128 h 279197"/>
                    <a:gd name="connsiteX7" fmla="*/ 8534 w 232867"/>
                    <a:gd name="connsiteY7" fmla="*/ 152400 h 279197"/>
                    <a:gd name="connsiteX8" fmla="*/ 8534 w 232867"/>
                    <a:gd name="connsiteY8" fmla="*/ 108509 h 279197"/>
                    <a:gd name="connsiteX9" fmla="*/ 59741 w 232867"/>
                    <a:gd name="connsiteY9" fmla="*/ 42672 h 279197"/>
                    <a:gd name="connsiteX10" fmla="*/ 96317 w 232867"/>
                    <a:gd name="connsiteY10" fmla="*/ 20726 h 279197"/>
                    <a:gd name="connsiteX11" fmla="*/ 176784 w 232867"/>
                    <a:gd name="connsiteY11" fmla="*/ 6096 h 279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2867" h="279197">
                      <a:moveTo>
                        <a:pt x="176784" y="6096"/>
                      </a:moveTo>
                      <a:cubicBezTo>
                        <a:pt x="198730" y="12192"/>
                        <a:pt x="223113" y="40233"/>
                        <a:pt x="227990" y="57302"/>
                      </a:cubicBezTo>
                      <a:cubicBezTo>
                        <a:pt x="232867" y="74371"/>
                        <a:pt x="209702" y="91440"/>
                        <a:pt x="206045" y="108509"/>
                      </a:cubicBezTo>
                      <a:cubicBezTo>
                        <a:pt x="202388" y="125578"/>
                        <a:pt x="214579" y="142646"/>
                        <a:pt x="206045" y="159715"/>
                      </a:cubicBezTo>
                      <a:cubicBezTo>
                        <a:pt x="197511" y="176784"/>
                        <a:pt x="174345" y="195072"/>
                        <a:pt x="154838" y="210922"/>
                      </a:cubicBezTo>
                      <a:cubicBezTo>
                        <a:pt x="135331" y="226772"/>
                        <a:pt x="112166" y="246279"/>
                        <a:pt x="89001" y="254813"/>
                      </a:cubicBezTo>
                      <a:cubicBezTo>
                        <a:pt x="65836" y="263347"/>
                        <a:pt x="29260" y="279197"/>
                        <a:pt x="15849" y="262128"/>
                      </a:cubicBezTo>
                      <a:cubicBezTo>
                        <a:pt x="2438" y="245059"/>
                        <a:pt x="9753" y="178003"/>
                        <a:pt x="8534" y="152400"/>
                      </a:cubicBezTo>
                      <a:cubicBezTo>
                        <a:pt x="7315" y="126797"/>
                        <a:pt x="0" y="126797"/>
                        <a:pt x="8534" y="108509"/>
                      </a:cubicBezTo>
                      <a:cubicBezTo>
                        <a:pt x="17068" y="90221"/>
                        <a:pt x="45111" y="57302"/>
                        <a:pt x="59741" y="42672"/>
                      </a:cubicBezTo>
                      <a:cubicBezTo>
                        <a:pt x="74371" y="28042"/>
                        <a:pt x="82906" y="30480"/>
                        <a:pt x="96317" y="20726"/>
                      </a:cubicBezTo>
                      <a:cubicBezTo>
                        <a:pt x="109728" y="10972"/>
                        <a:pt x="154839" y="0"/>
                        <a:pt x="176784" y="6096"/>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9" name="Freeform 58"/>
                <p:cNvSpPr/>
                <p:nvPr/>
              </p:nvSpPr>
              <p:spPr>
                <a:xfrm>
                  <a:off x="9204960" y="4007511"/>
                  <a:ext cx="999744" cy="1967788"/>
                </a:xfrm>
                <a:custGeom>
                  <a:avLst/>
                  <a:gdLst>
                    <a:gd name="connsiteX0" fmla="*/ 816864 w 999744"/>
                    <a:gd name="connsiteY0" fmla="*/ 1954377 h 1967788"/>
                    <a:gd name="connsiteX1" fmla="*/ 648614 w 999744"/>
                    <a:gd name="connsiteY1" fmla="*/ 1771497 h 1967788"/>
                    <a:gd name="connsiteX2" fmla="*/ 443789 w 999744"/>
                    <a:gd name="connsiteY2" fmla="*/ 1361846 h 1967788"/>
                    <a:gd name="connsiteX3" fmla="*/ 319430 w 999744"/>
                    <a:gd name="connsiteY3" fmla="*/ 1164335 h 1967788"/>
                    <a:gd name="connsiteX4" fmla="*/ 187757 w 999744"/>
                    <a:gd name="connsiteY4" fmla="*/ 864412 h 1967788"/>
                    <a:gd name="connsiteX5" fmla="*/ 173126 w 999744"/>
                    <a:gd name="connsiteY5" fmla="*/ 644956 h 1967788"/>
                    <a:gd name="connsiteX6" fmla="*/ 143866 w 999744"/>
                    <a:gd name="connsiteY6" fmla="*/ 557174 h 1967788"/>
                    <a:gd name="connsiteX7" fmla="*/ 92659 w 999744"/>
                    <a:gd name="connsiteY7" fmla="*/ 469391 h 1967788"/>
                    <a:gd name="connsiteX8" fmla="*/ 70714 w 999744"/>
                    <a:gd name="connsiteY8" fmla="*/ 403555 h 1967788"/>
                    <a:gd name="connsiteX9" fmla="*/ 19507 w 999744"/>
                    <a:gd name="connsiteY9" fmla="*/ 242620 h 1967788"/>
                    <a:gd name="connsiteX10" fmla="*/ 4877 w 999744"/>
                    <a:gd name="connsiteY10" fmla="*/ 67055 h 1967788"/>
                    <a:gd name="connsiteX11" fmla="*/ 4877 w 999744"/>
                    <a:gd name="connsiteY11" fmla="*/ 1219 h 1967788"/>
                    <a:gd name="connsiteX12" fmla="*/ 34138 w 999744"/>
                    <a:gd name="connsiteY12" fmla="*/ 74371 h 1967788"/>
                    <a:gd name="connsiteX13" fmla="*/ 26822 w 999744"/>
                    <a:gd name="connsiteY13" fmla="*/ 162153 h 1967788"/>
                    <a:gd name="connsiteX14" fmla="*/ 63398 w 999744"/>
                    <a:gd name="connsiteY14" fmla="*/ 118262 h 1967788"/>
                    <a:gd name="connsiteX15" fmla="*/ 70714 w 999744"/>
                    <a:gd name="connsiteY15" fmla="*/ 220675 h 1967788"/>
                    <a:gd name="connsiteX16" fmla="*/ 92659 w 999744"/>
                    <a:gd name="connsiteY16" fmla="*/ 293827 h 1967788"/>
                    <a:gd name="connsiteX17" fmla="*/ 92659 w 999744"/>
                    <a:gd name="connsiteY17" fmla="*/ 374294 h 1967788"/>
                    <a:gd name="connsiteX18" fmla="*/ 129235 w 999744"/>
                    <a:gd name="connsiteY18" fmla="*/ 440131 h 1967788"/>
                    <a:gd name="connsiteX19" fmla="*/ 136550 w 999744"/>
                    <a:gd name="connsiteY19" fmla="*/ 513283 h 1967788"/>
                    <a:gd name="connsiteX20" fmla="*/ 180442 w 999744"/>
                    <a:gd name="connsiteY20" fmla="*/ 440131 h 1967788"/>
                    <a:gd name="connsiteX21" fmla="*/ 217018 w 999744"/>
                    <a:gd name="connsiteY21" fmla="*/ 476707 h 1967788"/>
                    <a:gd name="connsiteX22" fmla="*/ 290170 w 999744"/>
                    <a:gd name="connsiteY22" fmla="*/ 513283 h 1967788"/>
                    <a:gd name="connsiteX23" fmla="*/ 334061 w 999744"/>
                    <a:gd name="connsiteY23" fmla="*/ 601065 h 1967788"/>
                    <a:gd name="connsiteX24" fmla="*/ 399898 w 999744"/>
                    <a:gd name="connsiteY24" fmla="*/ 688847 h 1967788"/>
                    <a:gd name="connsiteX25" fmla="*/ 465734 w 999744"/>
                    <a:gd name="connsiteY25" fmla="*/ 732739 h 1967788"/>
                    <a:gd name="connsiteX26" fmla="*/ 509626 w 999744"/>
                    <a:gd name="connsiteY26" fmla="*/ 857097 h 1967788"/>
                    <a:gd name="connsiteX27" fmla="*/ 568147 w 999744"/>
                    <a:gd name="connsiteY27" fmla="*/ 944879 h 1967788"/>
                    <a:gd name="connsiteX28" fmla="*/ 641299 w 999744"/>
                    <a:gd name="connsiteY28" fmla="*/ 1025347 h 1967788"/>
                    <a:gd name="connsiteX29" fmla="*/ 699821 w 999744"/>
                    <a:gd name="connsiteY29" fmla="*/ 1083868 h 1967788"/>
                    <a:gd name="connsiteX30" fmla="*/ 751027 w 999744"/>
                    <a:gd name="connsiteY30" fmla="*/ 1098499 h 1967788"/>
                    <a:gd name="connsiteX31" fmla="*/ 860755 w 999744"/>
                    <a:gd name="connsiteY31" fmla="*/ 1200911 h 1967788"/>
                    <a:gd name="connsiteX32" fmla="*/ 941222 w 999744"/>
                    <a:gd name="connsiteY32" fmla="*/ 1274063 h 1967788"/>
                    <a:gd name="connsiteX33" fmla="*/ 963168 w 999744"/>
                    <a:gd name="connsiteY33" fmla="*/ 1347215 h 1967788"/>
                    <a:gd name="connsiteX34" fmla="*/ 970483 w 999744"/>
                    <a:gd name="connsiteY34" fmla="*/ 1449628 h 1967788"/>
                    <a:gd name="connsiteX35" fmla="*/ 955853 w 999744"/>
                    <a:gd name="connsiteY35" fmla="*/ 1515465 h 1967788"/>
                    <a:gd name="connsiteX36" fmla="*/ 963168 w 999744"/>
                    <a:gd name="connsiteY36" fmla="*/ 1676399 h 1967788"/>
                    <a:gd name="connsiteX37" fmla="*/ 992429 w 999744"/>
                    <a:gd name="connsiteY37" fmla="*/ 1756867 h 1967788"/>
                    <a:gd name="connsiteX38" fmla="*/ 919277 w 999744"/>
                    <a:gd name="connsiteY38" fmla="*/ 1756867 h 1967788"/>
                    <a:gd name="connsiteX39" fmla="*/ 882701 w 999744"/>
                    <a:gd name="connsiteY39" fmla="*/ 1786127 h 1967788"/>
                    <a:gd name="connsiteX40" fmla="*/ 897331 w 999744"/>
                    <a:gd name="connsiteY40" fmla="*/ 1851964 h 1967788"/>
                    <a:gd name="connsiteX41" fmla="*/ 816864 w 999744"/>
                    <a:gd name="connsiteY41" fmla="*/ 1954377 h 1967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999744" h="1967788">
                      <a:moveTo>
                        <a:pt x="816864" y="1954377"/>
                      </a:moveTo>
                      <a:cubicBezTo>
                        <a:pt x="775411" y="1940966"/>
                        <a:pt x="710793" y="1870252"/>
                        <a:pt x="648614" y="1771497"/>
                      </a:cubicBezTo>
                      <a:cubicBezTo>
                        <a:pt x="586435" y="1672742"/>
                        <a:pt x="498653" y="1463040"/>
                        <a:pt x="443789" y="1361846"/>
                      </a:cubicBezTo>
                      <a:cubicBezTo>
                        <a:pt x="388925" y="1260652"/>
                        <a:pt x="362102" y="1247241"/>
                        <a:pt x="319430" y="1164335"/>
                      </a:cubicBezTo>
                      <a:cubicBezTo>
                        <a:pt x="276758" y="1081429"/>
                        <a:pt x="212141" y="950975"/>
                        <a:pt x="187757" y="864412"/>
                      </a:cubicBezTo>
                      <a:cubicBezTo>
                        <a:pt x="163373" y="777849"/>
                        <a:pt x="180441" y="696162"/>
                        <a:pt x="173126" y="644956"/>
                      </a:cubicBezTo>
                      <a:cubicBezTo>
                        <a:pt x="165811" y="593750"/>
                        <a:pt x="157277" y="586435"/>
                        <a:pt x="143866" y="557174"/>
                      </a:cubicBezTo>
                      <a:cubicBezTo>
                        <a:pt x="130455" y="527913"/>
                        <a:pt x="104851" y="494994"/>
                        <a:pt x="92659" y="469391"/>
                      </a:cubicBezTo>
                      <a:cubicBezTo>
                        <a:pt x="80467" y="443788"/>
                        <a:pt x="82906" y="441350"/>
                        <a:pt x="70714" y="403555"/>
                      </a:cubicBezTo>
                      <a:cubicBezTo>
                        <a:pt x="58522" y="365760"/>
                        <a:pt x="30480" y="298703"/>
                        <a:pt x="19507" y="242620"/>
                      </a:cubicBezTo>
                      <a:cubicBezTo>
                        <a:pt x="8534" y="186537"/>
                        <a:pt x="7315" y="107288"/>
                        <a:pt x="4877" y="67055"/>
                      </a:cubicBezTo>
                      <a:cubicBezTo>
                        <a:pt x="2439" y="26822"/>
                        <a:pt x="0" y="0"/>
                        <a:pt x="4877" y="1219"/>
                      </a:cubicBezTo>
                      <a:cubicBezTo>
                        <a:pt x="9754" y="2438"/>
                        <a:pt x="30481" y="47549"/>
                        <a:pt x="34138" y="74371"/>
                      </a:cubicBezTo>
                      <a:cubicBezTo>
                        <a:pt x="37795" y="101193"/>
                        <a:pt x="21945" y="154838"/>
                        <a:pt x="26822" y="162153"/>
                      </a:cubicBezTo>
                      <a:cubicBezTo>
                        <a:pt x="31699" y="169468"/>
                        <a:pt x="56083" y="108508"/>
                        <a:pt x="63398" y="118262"/>
                      </a:cubicBezTo>
                      <a:cubicBezTo>
                        <a:pt x="70713" y="128016"/>
                        <a:pt x="65837" y="191414"/>
                        <a:pt x="70714" y="220675"/>
                      </a:cubicBezTo>
                      <a:cubicBezTo>
                        <a:pt x="75591" y="249936"/>
                        <a:pt x="89002" y="268224"/>
                        <a:pt x="92659" y="293827"/>
                      </a:cubicBezTo>
                      <a:cubicBezTo>
                        <a:pt x="96316" y="319430"/>
                        <a:pt x="86563" y="349910"/>
                        <a:pt x="92659" y="374294"/>
                      </a:cubicBezTo>
                      <a:cubicBezTo>
                        <a:pt x="98755" y="398678"/>
                        <a:pt x="121920" y="416966"/>
                        <a:pt x="129235" y="440131"/>
                      </a:cubicBezTo>
                      <a:cubicBezTo>
                        <a:pt x="136550" y="463296"/>
                        <a:pt x="128016" y="513283"/>
                        <a:pt x="136550" y="513283"/>
                      </a:cubicBezTo>
                      <a:cubicBezTo>
                        <a:pt x="145084" y="513283"/>
                        <a:pt x="167031" y="446227"/>
                        <a:pt x="180442" y="440131"/>
                      </a:cubicBezTo>
                      <a:cubicBezTo>
                        <a:pt x="193853" y="434035"/>
                        <a:pt x="198730" y="464515"/>
                        <a:pt x="217018" y="476707"/>
                      </a:cubicBezTo>
                      <a:cubicBezTo>
                        <a:pt x="235306" y="488899"/>
                        <a:pt x="270663" y="492557"/>
                        <a:pt x="290170" y="513283"/>
                      </a:cubicBezTo>
                      <a:cubicBezTo>
                        <a:pt x="309677" y="534009"/>
                        <a:pt x="315773" y="571804"/>
                        <a:pt x="334061" y="601065"/>
                      </a:cubicBezTo>
                      <a:cubicBezTo>
                        <a:pt x="352349" y="630326"/>
                        <a:pt x="377953" y="666901"/>
                        <a:pt x="399898" y="688847"/>
                      </a:cubicBezTo>
                      <a:cubicBezTo>
                        <a:pt x="421843" y="710793"/>
                        <a:pt x="447446" y="704697"/>
                        <a:pt x="465734" y="732739"/>
                      </a:cubicBezTo>
                      <a:cubicBezTo>
                        <a:pt x="484022" y="760781"/>
                        <a:pt x="492557" y="821740"/>
                        <a:pt x="509626" y="857097"/>
                      </a:cubicBezTo>
                      <a:cubicBezTo>
                        <a:pt x="526695" y="892454"/>
                        <a:pt x="546202" y="916837"/>
                        <a:pt x="568147" y="944879"/>
                      </a:cubicBezTo>
                      <a:cubicBezTo>
                        <a:pt x="590092" y="972921"/>
                        <a:pt x="619353" y="1002182"/>
                        <a:pt x="641299" y="1025347"/>
                      </a:cubicBezTo>
                      <a:cubicBezTo>
                        <a:pt x="663245" y="1048512"/>
                        <a:pt x="681533" y="1071676"/>
                        <a:pt x="699821" y="1083868"/>
                      </a:cubicBezTo>
                      <a:cubicBezTo>
                        <a:pt x="718109" y="1096060"/>
                        <a:pt x="724205" y="1078992"/>
                        <a:pt x="751027" y="1098499"/>
                      </a:cubicBezTo>
                      <a:cubicBezTo>
                        <a:pt x="777849" y="1118006"/>
                        <a:pt x="829056" y="1171650"/>
                        <a:pt x="860755" y="1200911"/>
                      </a:cubicBezTo>
                      <a:cubicBezTo>
                        <a:pt x="892454" y="1230172"/>
                        <a:pt x="924153" y="1249679"/>
                        <a:pt x="941222" y="1274063"/>
                      </a:cubicBezTo>
                      <a:cubicBezTo>
                        <a:pt x="958291" y="1298447"/>
                        <a:pt x="958291" y="1317954"/>
                        <a:pt x="963168" y="1347215"/>
                      </a:cubicBezTo>
                      <a:cubicBezTo>
                        <a:pt x="968045" y="1376476"/>
                        <a:pt x="971702" y="1421586"/>
                        <a:pt x="970483" y="1449628"/>
                      </a:cubicBezTo>
                      <a:cubicBezTo>
                        <a:pt x="969264" y="1477670"/>
                        <a:pt x="957072" y="1477670"/>
                        <a:pt x="955853" y="1515465"/>
                      </a:cubicBezTo>
                      <a:cubicBezTo>
                        <a:pt x="954634" y="1553260"/>
                        <a:pt x="957072" y="1636165"/>
                        <a:pt x="963168" y="1676399"/>
                      </a:cubicBezTo>
                      <a:cubicBezTo>
                        <a:pt x="969264" y="1716633"/>
                        <a:pt x="999744" y="1743456"/>
                        <a:pt x="992429" y="1756867"/>
                      </a:cubicBezTo>
                      <a:cubicBezTo>
                        <a:pt x="985114" y="1770278"/>
                        <a:pt x="937565" y="1751990"/>
                        <a:pt x="919277" y="1756867"/>
                      </a:cubicBezTo>
                      <a:cubicBezTo>
                        <a:pt x="900989" y="1761744"/>
                        <a:pt x="886359" y="1770278"/>
                        <a:pt x="882701" y="1786127"/>
                      </a:cubicBezTo>
                      <a:cubicBezTo>
                        <a:pt x="879043" y="1801977"/>
                        <a:pt x="903427" y="1830018"/>
                        <a:pt x="897331" y="1851964"/>
                      </a:cubicBezTo>
                      <a:cubicBezTo>
                        <a:pt x="891235" y="1873910"/>
                        <a:pt x="858317" y="1967788"/>
                        <a:pt x="816864" y="1954377"/>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0" name="Freeform 59"/>
                <p:cNvSpPr/>
                <p:nvPr/>
              </p:nvSpPr>
              <p:spPr>
                <a:xfrm>
                  <a:off x="9187891" y="2276246"/>
                  <a:ext cx="694944" cy="1849527"/>
                </a:xfrm>
                <a:custGeom>
                  <a:avLst/>
                  <a:gdLst>
                    <a:gd name="connsiteX0" fmla="*/ 21946 w 694944"/>
                    <a:gd name="connsiteY0" fmla="*/ 1849527 h 1849527"/>
                    <a:gd name="connsiteX1" fmla="*/ 7315 w 694944"/>
                    <a:gd name="connsiteY1" fmla="*/ 1703223 h 1849527"/>
                    <a:gd name="connsiteX2" fmla="*/ 7315 w 694944"/>
                    <a:gd name="connsiteY2" fmla="*/ 1432560 h 1849527"/>
                    <a:gd name="connsiteX3" fmla="*/ 51207 w 694944"/>
                    <a:gd name="connsiteY3" fmla="*/ 1147268 h 1849527"/>
                    <a:gd name="connsiteX4" fmla="*/ 109728 w 694944"/>
                    <a:gd name="connsiteY4" fmla="*/ 905866 h 1849527"/>
                    <a:gd name="connsiteX5" fmla="*/ 175565 w 694944"/>
                    <a:gd name="connsiteY5" fmla="*/ 708356 h 1849527"/>
                    <a:gd name="connsiteX6" fmla="*/ 263347 w 694944"/>
                    <a:gd name="connsiteY6" fmla="*/ 503530 h 1849527"/>
                    <a:gd name="connsiteX7" fmla="*/ 380391 w 694944"/>
                    <a:gd name="connsiteY7" fmla="*/ 327965 h 1849527"/>
                    <a:gd name="connsiteX8" fmla="*/ 409651 w 694944"/>
                    <a:gd name="connsiteY8" fmla="*/ 276759 h 1849527"/>
                    <a:gd name="connsiteX9" fmla="*/ 438912 w 694944"/>
                    <a:gd name="connsiteY9" fmla="*/ 247498 h 1849527"/>
                    <a:gd name="connsiteX10" fmla="*/ 490119 w 694944"/>
                    <a:gd name="connsiteY10" fmla="*/ 240183 h 1849527"/>
                    <a:gd name="connsiteX11" fmla="*/ 526695 w 694944"/>
                    <a:gd name="connsiteY11" fmla="*/ 196292 h 1849527"/>
                    <a:gd name="connsiteX12" fmla="*/ 504749 w 694944"/>
                    <a:gd name="connsiteY12" fmla="*/ 167031 h 1849527"/>
                    <a:gd name="connsiteX13" fmla="*/ 475488 w 694944"/>
                    <a:gd name="connsiteY13" fmla="*/ 174346 h 1849527"/>
                    <a:gd name="connsiteX14" fmla="*/ 555955 w 694944"/>
                    <a:gd name="connsiteY14" fmla="*/ 64618 h 1849527"/>
                    <a:gd name="connsiteX15" fmla="*/ 621792 w 694944"/>
                    <a:gd name="connsiteY15" fmla="*/ 13412 h 1849527"/>
                    <a:gd name="connsiteX16" fmla="*/ 672999 w 694944"/>
                    <a:gd name="connsiteY16" fmla="*/ 6096 h 1849527"/>
                    <a:gd name="connsiteX17" fmla="*/ 687629 w 694944"/>
                    <a:gd name="connsiteY17" fmla="*/ 49988 h 1849527"/>
                    <a:gd name="connsiteX18" fmla="*/ 629107 w 694944"/>
                    <a:gd name="connsiteY18" fmla="*/ 137770 h 1849527"/>
                    <a:gd name="connsiteX19" fmla="*/ 570586 w 694944"/>
                    <a:gd name="connsiteY19" fmla="*/ 247498 h 1849527"/>
                    <a:gd name="connsiteX20" fmla="*/ 512064 w 694944"/>
                    <a:gd name="connsiteY20" fmla="*/ 313335 h 1849527"/>
                    <a:gd name="connsiteX21" fmla="*/ 409651 w 694944"/>
                    <a:gd name="connsiteY21" fmla="*/ 320650 h 1849527"/>
                    <a:gd name="connsiteX22" fmla="*/ 409651 w 694944"/>
                    <a:gd name="connsiteY22" fmla="*/ 357226 h 1849527"/>
                    <a:gd name="connsiteX23" fmla="*/ 468173 w 694944"/>
                    <a:gd name="connsiteY23" fmla="*/ 364541 h 1849527"/>
                    <a:gd name="connsiteX24" fmla="*/ 519379 w 694944"/>
                    <a:gd name="connsiteY24" fmla="*/ 349911 h 1849527"/>
                    <a:gd name="connsiteX25" fmla="*/ 526695 w 694944"/>
                    <a:gd name="connsiteY25" fmla="*/ 459639 h 1849527"/>
                    <a:gd name="connsiteX26" fmla="*/ 563271 w 694944"/>
                    <a:gd name="connsiteY26" fmla="*/ 525476 h 1849527"/>
                    <a:gd name="connsiteX27" fmla="*/ 512064 w 694944"/>
                    <a:gd name="connsiteY27" fmla="*/ 657149 h 1849527"/>
                    <a:gd name="connsiteX28" fmla="*/ 431597 w 694944"/>
                    <a:gd name="connsiteY28" fmla="*/ 722986 h 1849527"/>
                    <a:gd name="connsiteX29" fmla="*/ 380391 w 694944"/>
                    <a:gd name="connsiteY29" fmla="*/ 788823 h 1849527"/>
                    <a:gd name="connsiteX30" fmla="*/ 409651 w 694944"/>
                    <a:gd name="connsiteY30" fmla="*/ 854660 h 1849527"/>
                    <a:gd name="connsiteX31" fmla="*/ 321869 w 694944"/>
                    <a:gd name="connsiteY31" fmla="*/ 1052170 h 1849527"/>
                    <a:gd name="connsiteX32" fmla="*/ 285293 w 694944"/>
                    <a:gd name="connsiteY32" fmla="*/ 1030224 h 1849527"/>
                    <a:gd name="connsiteX33" fmla="*/ 241402 w 694944"/>
                    <a:gd name="connsiteY33" fmla="*/ 1081431 h 1849527"/>
                    <a:gd name="connsiteX34" fmla="*/ 241402 w 694944"/>
                    <a:gd name="connsiteY34" fmla="*/ 1132637 h 1849527"/>
                    <a:gd name="connsiteX35" fmla="*/ 175565 w 694944"/>
                    <a:gd name="connsiteY35" fmla="*/ 1278941 h 1849527"/>
                    <a:gd name="connsiteX36" fmla="*/ 182880 w 694944"/>
                    <a:gd name="connsiteY36" fmla="*/ 1352093 h 1849527"/>
                    <a:gd name="connsiteX37" fmla="*/ 146304 w 694944"/>
                    <a:gd name="connsiteY37" fmla="*/ 1417930 h 1849527"/>
                    <a:gd name="connsiteX38" fmla="*/ 117043 w 694944"/>
                    <a:gd name="connsiteY38" fmla="*/ 1491082 h 1849527"/>
                    <a:gd name="connsiteX39" fmla="*/ 138989 w 694944"/>
                    <a:gd name="connsiteY39" fmla="*/ 1549604 h 1849527"/>
                    <a:gd name="connsiteX40" fmla="*/ 117043 w 694944"/>
                    <a:gd name="connsiteY40" fmla="*/ 1586180 h 1849527"/>
                    <a:gd name="connsiteX41" fmla="*/ 153619 w 694944"/>
                    <a:gd name="connsiteY41" fmla="*/ 1783690 h 1849527"/>
                    <a:gd name="connsiteX42" fmla="*/ 124359 w 694944"/>
                    <a:gd name="connsiteY42" fmla="*/ 1776375 h 1849527"/>
                    <a:gd name="connsiteX43" fmla="*/ 87783 w 694944"/>
                    <a:gd name="connsiteY43" fmla="*/ 1688592 h 1849527"/>
                    <a:gd name="connsiteX44" fmla="*/ 80467 w 694944"/>
                    <a:gd name="connsiteY44" fmla="*/ 1622756 h 1849527"/>
                    <a:gd name="connsiteX45" fmla="*/ 51207 w 694944"/>
                    <a:gd name="connsiteY45" fmla="*/ 1688592 h 1849527"/>
                    <a:gd name="connsiteX46" fmla="*/ 21946 w 694944"/>
                    <a:gd name="connsiteY46" fmla="*/ 1761744 h 1849527"/>
                    <a:gd name="connsiteX47" fmla="*/ 29261 w 694944"/>
                    <a:gd name="connsiteY47" fmla="*/ 1798320 h 1849527"/>
                    <a:gd name="connsiteX48" fmla="*/ 14631 w 694944"/>
                    <a:gd name="connsiteY48" fmla="*/ 1747114 h 184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94944" h="1849527">
                      <a:moveTo>
                        <a:pt x="21946" y="1849527"/>
                      </a:moveTo>
                      <a:cubicBezTo>
                        <a:pt x="15849" y="1811122"/>
                        <a:pt x="9753" y="1772717"/>
                        <a:pt x="7315" y="1703223"/>
                      </a:cubicBezTo>
                      <a:cubicBezTo>
                        <a:pt x="4877" y="1633729"/>
                        <a:pt x="0" y="1525219"/>
                        <a:pt x="7315" y="1432560"/>
                      </a:cubicBezTo>
                      <a:cubicBezTo>
                        <a:pt x="14630" y="1339901"/>
                        <a:pt x="34138" y="1235050"/>
                        <a:pt x="51207" y="1147268"/>
                      </a:cubicBezTo>
                      <a:cubicBezTo>
                        <a:pt x="68276" y="1059486"/>
                        <a:pt x="89002" y="979018"/>
                        <a:pt x="109728" y="905866"/>
                      </a:cubicBezTo>
                      <a:cubicBezTo>
                        <a:pt x="130454" y="832714"/>
                        <a:pt x="149962" y="775412"/>
                        <a:pt x="175565" y="708356"/>
                      </a:cubicBezTo>
                      <a:cubicBezTo>
                        <a:pt x="201168" y="641300"/>
                        <a:pt x="229209" y="566928"/>
                        <a:pt x="263347" y="503530"/>
                      </a:cubicBezTo>
                      <a:cubicBezTo>
                        <a:pt x="297485" y="440132"/>
                        <a:pt x="356007" y="365760"/>
                        <a:pt x="380391" y="327965"/>
                      </a:cubicBezTo>
                      <a:cubicBezTo>
                        <a:pt x="404775" y="290170"/>
                        <a:pt x="399898" y="290170"/>
                        <a:pt x="409651" y="276759"/>
                      </a:cubicBezTo>
                      <a:cubicBezTo>
                        <a:pt x="419404" y="263348"/>
                        <a:pt x="425501" y="253594"/>
                        <a:pt x="438912" y="247498"/>
                      </a:cubicBezTo>
                      <a:cubicBezTo>
                        <a:pt x="452323" y="241402"/>
                        <a:pt x="475489" y="248717"/>
                        <a:pt x="490119" y="240183"/>
                      </a:cubicBezTo>
                      <a:cubicBezTo>
                        <a:pt x="504749" y="231649"/>
                        <a:pt x="524257" y="208484"/>
                        <a:pt x="526695" y="196292"/>
                      </a:cubicBezTo>
                      <a:cubicBezTo>
                        <a:pt x="529133" y="184100"/>
                        <a:pt x="513283" y="170689"/>
                        <a:pt x="504749" y="167031"/>
                      </a:cubicBezTo>
                      <a:cubicBezTo>
                        <a:pt x="496215" y="163373"/>
                        <a:pt x="466954" y="191415"/>
                        <a:pt x="475488" y="174346"/>
                      </a:cubicBezTo>
                      <a:cubicBezTo>
                        <a:pt x="484022" y="157277"/>
                        <a:pt x="531571" y="91440"/>
                        <a:pt x="555955" y="64618"/>
                      </a:cubicBezTo>
                      <a:cubicBezTo>
                        <a:pt x="580339" y="37796"/>
                        <a:pt x="602285" y="23166"/>
                        <a:pt x="621792" y="13412"/>
                      </a:cubicBezTo>
                      <a:cubicBezTo>
                        <a:pt x="641299" y="3658"/>
                        <a:pt x="662026" y="0"/>
                        <a:pt x="672999" y="6096"/>
                      </a:cubicBezTo>
                      <a:cubicBezTo>
                        <a:pt x="683972" y="12192"/>
                        <a:pt x="694944" y="28042"/>
                        <a:pt x="687629" y="49988"/>
                      </a:cubicBezTo>
                      <a:cubicBezTo>
                        <a:pt x="680314" y="71934"/>
                        <a:pt x="648614" y="104852"/>
                        <a:pt x="629107" y="137770"/>
                      </a:cubicBezTo>
                      <a:cubicBezTo>
                        <a:pt x="609600" y="170688"/>
                        <a:pt x="590093" y="218237"/>
                        <a:pt x="570586" y="247498"/>
                      </a:cubicBezTo>
                      <a:cubicBezTo>
                        <a:pt x="551079" y="276759"/>
                        <a:pt x="538886" y="301143"/>
                        <a:pt x="512064" y="313335"/>
                      </a:cubicBezTo>
                      <a:cubicBezTo>
                        <a:pt x="485242" y="325527"/>
                        <a:pt x="426720" y="313335"/>
                        <a:pt x="409651" y="320650"/>
                      </a:cubicBezTo>
                      <a:cubicBezTo>
                        <a:pt x="392582" y="327965"/>
                        <a:pt x="399897" y="349911"/>
                        <a:pt x="409651" y="357226"/>
                      </a:cubicBezTo>
                      <a:cubicBezTo>
                        <a:pt x="419405" y="364541"/>
                        <a:pt x="449885" y="365760"/>
                        <a:pt x="468173" y="364541"/>
                      </a:cubicBezTo>
                      <a:cubicBezTo>
                        <a:pt x="486461" y="363322"/>
                        <a:pt x="509625" y="334061"/>
                        <a:pt x="519379" y="349911"/>
                      </a:cubicBezTo>
                      <a:cubicBezTo>
                        <a:pt x="529133" y="365761"/>
                        <a:pt x="519380" y="430378"/>
                        <a:pt x="526695" y="459639"/>
                      </a:cubicBezTo>
                      <a:cubicBezTo>
                        <a:pt x="534010" y="488900"/>
                        <a:pt x="565709" y="492558"/>
                        <a:pt x="563271" y="525476"/>
                      </a:cubicBezTo>
                      <a:cubicBezTo>
                        <a:pt x="560833" y="558394"/>
                        <a:pt x="534010" y="624231"/>
                        <a:pt x="512064" y="657149"/>
                      </a:cubicBezTo>
                      <a:cubicBezTo>
                        <a:pt x="490118" y="690067"/>
                        <a:pt x="453542" y="701040"/>
                        <a:pt x="431597" y="722986"/>
                      </a:cubicBezTo>
                      <a:cubicBezTo>
                        <a:pt x="409652" y="744932"/>
                        <a:pt x="384049" y="766877"/>
                        <a:pt x="380391" y="788823"/>
                      </a:cubicBezTo>
                      <a:cubicBezTo>
                        <a:pt x="376733" y="810769"/>
                        <a:pt x="419405" y="810769"/>
                        <a:pt x="409651" y="854660"/>
                      </a:cubicBezTo>
                      <a:cubicBezTo>
                        <a:pt x="399897" y="898551"/>
                        <a:pt x="342595" y="1022909"/>
                        <a:pt x="321869" y="1052170"/>
                      </a:cubicBezTo>
                      <a:cubicBezTo>
                        <a:pt x="301143" y="1081431"/>
                        <a:pt x="298704" y="1025347"/>
                        <a:pt x="285293" y="1030224"/>
                      </a:cubicBezTo>
                      <a:cubicBezTo>
                        <a:pt x="271882" y="1035101"/>
                        <a:pt x="248717" y="1064362"/>
                        <a:pt x="241402" y="1081431"/>
                      </a:cubicBezTo>
                      <a:cubicBezTo>
                        <a:pt x="234087" y="1098500"/>
                        <a:pt x="252375" y="1099719"/>
                        <a:pt x="241402" y="1132637"/>
                      </a:cubicBezTo>
                      <a:cubicBezTo>
                        <a:pt x="230429" y="1165555"/>
                        <a:pt x="185319" y="1242365"/>
                        <a:pt x="175565" y="1278941"/>
                      </a:cubicBezTo>
                      <a:cubicBezTo>
                        <a:pt x="165811" y="1315517"/>
                        <a:pt x="187757" y="1328928"/>
                        <a:pt x="182880" y="1352093"/>
                      </a:cubicBezTo>
                      <a:cubicBezTo>
                        <a:pt x="178003" y="1375258"/>
                        <a:pt x="157277" y="1394765"/>
                        <a:pt x="146304" y="1417930"/>
                      </a:cubicBezTo>
                      <a:cubicBezTo>
                        <a:pt x="135331" y="1441095"/>
                        <a:pt x="118262" y="1469136"/>
                        <a:pt x="117043" y="1491082"/>
                      </a:cubicBezTo>
                      <a:cubicBezTo>
                        <a:pt x="115824" y="1513028"/>
                        <a:pt x="138989" y="1533754"/>
                        <a:pt x="138989" y="1549604"/>
                      </a:cubicBezTo>
                      <a:cubicBezTo>
                        <a:pt x="138989" y="1565454"/>
                        <a:pt x="114605" y="1547166"/>
                        <a:pt x="117043" y="1586180"/>
                      </a:cubicBezTo>
                      <a:cubicBezTo>
                        <a:pt x="119481" y="1625194"/>
                        <a:pt x="152400" y="1751991"/>
                        <a:pt x="153619" y="1783690"/>
                      </a:cubicBezTo>
                      <a:cubicBezTo>
                        <a:pt x="154838" y="1815389"/>
                        <a:pt x="135332" y="1792225"/>
                        <a:pt x="124359" y="1776375"/>
                      </a:cubicBezTo>
                      <a:cubicBezTo>
                        <a:pt x="113386" y="1760525"/>
                        <a:pt x="95098" y="1714195"/>
                        <a:pt x="87783" y="1688592"/>
                      </a:cubicBezTo>
                      <a:cubicBezTo>
                        <a:pt x="80468" y="1662989"/>
                        <a:pt x="86563" y="1622756"/>
                        <a:pt x="80467" y="1622756"/>
                      </a:cubicBezTo>
                      <a:cubicBezTo>
                        <a:pt x="74371" y="1622756"/>
                        <a:pt x="60960" y="1665427"/>
                        <a:pt x="51207" y="1688592"/>
                      </a:cubicBezTo>
                      <a:cubicBezTo>
                        <a:pt x="41454" y="1711757"/>
                        <a:pt x="25604" y="1743456"/>
                        <a:pt x="21946" y="1761744"/>
                      </a:cubicBezTo>
                      <a:cubicBezTo>
                        <a:pt x="18288" y="1780032"/>
                        <a:pt x="30480" y="1800758"/>
                        <a:pt x="29261" y="1798320"/>
                      </a:cubicBezTo>
                      <a:cubicBezTo>
                        <a:pt x="28042" y="1795882"/>
                        <a:pt x="21336" y="1771498"/>
                        <a:pt x="14631" y="1747114"/>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61" name="Freeform 60"/>
                <p:cNvSpPr/>
                <p:nvPr/>
              </p:nvSpPr>
              <p:spPr>
                <a:xfrm>
                  <a:off x="9923068" y="1488643"/>
                  <a:ext cx="1331367" cy="1013155"/>
                </a:xfrm>
                <a:custGeom>
                  <a:avLst/>
                  <a:gdLst>
                    <a:gd name="connsiteX0" fmla="*/ 91441 w 1331367"/>
                    <a:gd name="connsiteY0" fmla="*/ 544983 h 1013155"/>
                    <a:gd name="connsiteX1" fmla="*/ 98756 w 1331367"/>
                    <a:gd name="connsiteY1" fmla="*/ 632765 h 1013155"/>
                    <a:gd name="connsiteX2" fmla="*/ 54865 w 1331367"/>
                    <a:gd name="connsiteY2" fmla="*/ 757123 h 1013155"/>
                    <a:gd name="connsiteX3" fmla="*/ 25604 w 1331367"/>
                    <a:gd name="connsiteY3" fmla="*/ 822960 h 1013155"/>
                    <a:gd name="connsiteX4" fmla="*/ 3658 w 1331367"/>
                    <a:gd name="connsiteY4" fmla="*/ 918058 h 1013155"/>
                    <a:gd name="connsiteX5" fmla="*/ 47550 w 1331367"/>
                    <a:gd name="connsiteY5" fmla="*/ 998525 h 1013155"/>
                    <a:gd name="connsiteX6" fmla="*/ 84126 w 1331367"/>
                    <a:gd name="connsiteY6" fmla="*/ 1005840 h 1013155"/>
                    <a:gd name="connsiteX7" fmla="*/ 120702 w 1331367"/>
                    <a:gd name="connsiteY7" fmla="*/ 961949 h 1013155"/>
                    <a:gd name="connsiteX8" fmla="*/ 186538 w 1331367"/>
                    <a:gd name="connsiteY8" fmla="*/ 932688 h 1013155"/>
                    <a:gd name="connsiteX9" fmla="*/ 208484 w 1331367"/>
                    <a:gd name="connsiteY9" fmla="*/ 888797 h 1013155"/>
                    <a:gd name="connsiteX10" fmla="*/ 201169 w 1331367"/>
                    <a:gd name="connsiteY10" fmla="*/ 815645 h 1013155"/>
                    <a:gd name="connsiteX11" fmla="*/ 245060 w 1331367"/>
                    <a:gd name="connsiteY11" fmla="*/ 757123 h 1013155"/>
                    <a:gd name="connsiteX12" fmla="*/ 296266 w 1331367"/>
                    <a:gd name="connsiteY12" fmla="*/ 698602 h 1013155"/>
                    <a:gd name="connsiteX13" fmla="*/ 457201 w 1331367"/>
                    <a:gd name="connsiteY13" fmla="*/ 588874 h 1013155"/>
                    <a:gd name="connsiteX14" fmla="*/ 508407 w 1331367"/>
                    <a:gd name="connsiteY14" fmla="*/ 552298 h 1013155"/>
                    <a:gd name="connsiteX15" fmla="*/ 654711 w 1331367"/>
                    <a:gd name="connsiteY15" fmla="*/ 493776 h 1013155"/>
                    <a:gd name="connsiteX16" fmla="*/ 808330 w 1331367"/>
                    <a:gd name="connsiteY16" fmla="*/ 354787 h 1013155"/>
                    <a:gd name="connsiteX17" fmla="*/ 801015 w 1331367"/>
                    <a:gd name="connsiteY17" fmla="*/ 318211 h 1013155"/>
                    <a:gd name="connsiteX18" fmla="*/ 764439 w 1331367"/>
                    <a:gd name="connsiteY18" fmla="*/ 310896 h 1013155"/>
                    <a:gd name="connsiteX19" fmla="*/ 779070 w 1331367"/>
                    <a:gd name="connsiteY19" fmla="*/ 274320 h 1013155"/>
                    <a:gd name="connsiteX20" fmla="*/ 896113 w 1331367"/>
                    <a:gd name="connsiteY20" fmla="*/ 245059 h 1013155"/>
                    <a:gd name="connsiteX21" fmla="*/ 991210 w 1331367"/>
                    <a:gd name="connsiteY21" fmla="*/ 157277 h 1013155"/>
                    <a:gd name="connsiteX22" fmla="*/ 1057047 w 1331367"/>
                    <a:gd name="connsiteY22" fmla="*/ 98755 h 1013155"/>
                    <a:gd name="connsiteX23" fmla="*/ 1188721 w 1331367"/>
                    <a:gd name="connsiteY23" fmla="*/ 40234 h 1013155"/>
                    <a:gd name="connsiteX24" fmla="*/ 1291134 w 1331367"/>
                    <a:gd name="connsiteY24" fmla="*/ 25603 h 1013155"/>
                    <a:gd name="connsiteX25" fmla="*/ 1320394 w 1331367"/>
                    <a:gd name="connsiteY25" fmla="*/ 18288 h 1013155"/>
                    <a:gd name="connsiteX26" fmla="*/ 1225297 w 1331367"/>
                    <a:gd name="connsiteY26" fmla="*/ 3658 h 1013155"/>
                    <a:gd name="connsiteX27" fmla="*/ 1108254 w 1331367"/>
                    <a:gd name="connsiteY27" fmla="*/ 40234 h 1013155"/>
                    <a:gd name="connsiteX28" fmla="*/ 1035102 w 1331367"/>
                    <a:gd name="connsiteY28" fmla="*/ 47549 h 1013155"/>
                    <a:gd name="connsiteX29" fmla="*/ 903428 w 1331367"/>
                    <a:gd name="connsiteY29" fmla="*/ 69495 h 1013155"/>
                    <a:gd name="connsiteX30" fmla="*/ 566929 w 1331367"/>
                    <a:gd name="connsiteY30" fmla="*/ 223114 h 1013155"/>
                    <a:gd name="connsiteX31" fmla="*/ 340158 w 1331367"/>
                    <a:gd name="connsiteY31" fmla="*/ 354787 h 1013155"/>
                    <a:gd name="connsiteX32" fmla="*/ 91441 w 1331367"/>
                    <a:gd name="connsiteY32" fmla="*/ 544983 h 1013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331367" h="1013155">
                      <a:moveTo>
                        <a:pt x="91441" y="544983"/>
                      </a:moveTo>
                      <a:cubicBezTo>
                        <a:pt x="51207" y="591313"/>
                        <a:pt x="104852" y="597408"/>
                        <a:pt x="98756" y="632765"/>
                      </a:cubicBezTo>
                      <a:cubicBezTo>
                        <a:pt x="92660" y="668122"/>
                        <a:pt x="67057" y="725424"/>
                        <a:pt x="54865" y="757123"/>
                      </a:cubicBezTo>
                      <a:cubicBezTo>
                        <a:pt x="42673" y="788822"/>
                        <a:pt x="34139" y="796138"/>
                        <a:pt x="25604" y="822960"/>
                      </a:cubicBezTo>
                      <a:cubicBezTo>
                        <a:pt x="17070" y="849783"/>
                        <a:pt x="0" y="888797"/>
                        <a:pt x="3658" y="918058"/>
                      </a:cubicBezTo>
                      <a:cubicBezTo>
                        <a:pt x="7316" y="947319"/>
                        <a:pt x="34139" y="983895"/>
                        <a:pt x="47550" y="998525"/>
                      </a:cubicBezTo>
                      <a:cubicBezTo>
                        <a:pt x="60961" y="1013155"/>
                        <a:pt x="71934" y="1011936"/>
                        <a:pt x="84126" y="1005840"/>
                      </a:cubicBezTo>
                      <a:cubicBezTo>
                        <a:pt x="96318" y="999744"/>
                        <a:pt x="103633" y="974141"/>
                        <a:pt x="120702" y="961949"/>
                      </a:cubicBezTo>
                      <a:cubicBezTo>
                        <a:pt x="137771" y="949757"/>
                        <a:pt x="171908" y="944880"/>
                        <a:pt x="186538" y="932688"/>
                      </a:cubicBezTo>
                      <a:cubicBezTo>
                        <a:pt x="201168" y="920496"/>
                        <a:pt x="206046" y="908304"/>
                        <a:pt x="208484" y="888797"/>
                      </a:cubicBezTo>
                      <a:cubicBezTo>
                        <a:pt x="210922" y="869290"/>
                        <a:pt x="195073" y="837591"/>
                        <a:pt x="201169" y="815645"/>
                      </a:cubicBezTo>
                      <a:cubicBezTo>
                        <a:pt x="207265" y="793699"/>
                        <a:pt x="229211" y="776630"/>
                        <a:pt x="245060" y="757123"/>
                      </a:cubicBezTo>
                      <a:cubicBezTo>
                        <a:pt x="260910" y="737616"/>
                        <a:pt x="260909" y="726643"/>
                        <a:pt x="296266" y="698602"/>
                      </a:cubicBezTo>
                      <a:cubicBezTo>
                        <a:pt x="331623" y="670561"/>
                        <a:pt x="421844" y="613258"/>
                        <a:pt x="457201" y="588874"/>
                      </a:cubicBezTo>
                      <a:cubicBezTo>
                        <a:pt x="492558" y="564490"/>
                        <a:pt x="475489" y="568148"/>
                        <a:pt x="508407" y="552298"/>
                      </a:cubicBezTo>
                      <a:cubicBezTo>
                        <a:pt x="541325" y="536448"/>
                        <a:pt x="604724" y="526694"/>
                        <a:pt x="654711" y="493776"/>
                      </a:cubicBezTo>
                      <a:cubicBezTo>
                        <a:pt x="704698" y="460858"/>
                        <a:pt x="783946" y="384048"/>
                        <a:pt x="808330" y="354787"/>
                      </a:cubicBezTo>
                      <a:cubicBezTo>
                        <a:pt x="832714" y="325526"/>
                        <a:pt x="808330" y="325526"/>
                        <a:pt x="801015" y="318211"/>
                      </a:cubicBezTo>
                      <a:cubicBezTo>
                        <a:pt x="793700" y="310896"/>
                        <a:pt x="768096" y="318211"/>
                        <a:pt x="764439" y="310896"/>
                      </a:cubicBezTo>
                      <a:cubicBezTo>
                        <a:pt x="760782" y="303581"/>
                        <a:pt x="757124" y="285293"/>
                        <a:pt x="779070" y="274320"/>
                      </a:cubicBezTo>
                      <a:cubicBezTo>
                        <a:pt x="801016" y="263347"/>
                        <a:pt x="860756" y="264566"/>
                        <a:pt x="896113" y="245059"/>
                      </a:cubicBezTo>
                      <a:cubicBezTo>
                        <a:pt x="931470" y="225552"/>
                        <a:pt x="964388" y="181661"/>
                        <a:pt x="991210" y="157277"/>
                      </a:cubicBezTo>
                      <a:cubicBezTo>
                        <a:pt x="1018032" y="132893"/>
                        <a:pt x="1024129" y="118262"/>
                        <a:pt x="1057047" y="98755"/>
                      </a:cubicBezTo>
                      <a:cubicBezTo>
                        <a:pt x="1089966" y="79248"/>
                        <a:pt x="1149706" y="52426"/>
                        <a:pt x="1188721" y="40234"/>
                      </a:cubicBezTo>
                      <a:cubicBezTo>
                        <a:pt x="1227736" y="28042"/>
                        <a:pt x="1269189" y="29261"/>
                        <a:pt x="1291134" y="25603"/>
                      </a:cubicBezTo>
                      <a:cubicBezTo>
                        <a:pt x="1313080" y="21945"/>
                        <a:pt x="1331367" y="21945"/>
                        <a:pt x="1320394" y="18288"/>
                      </a:cubicBezTo>
                      <a:cubicBezTo>
                        <a:pt x="1309421" y="14631"/>
                        <a:pt x="1260654" y="0"/>
                        <a:pt x="1225297" y="3658"/>
                      </a:cubicBezTo>
                      <a:cubicBezTo>
                        <a:pt x="1189940" y="7316"/>
                        <a:pt x="1139953" y="32919"/>
                        <a:pt x="1108254" y="40234"/>
                      </a:cubicBezTo>
                      <a:cubicBezTo>
                        <a:pt x="1076555" y="47549"/>
                        <a:pt x="1069240" y="42672"/>
                        <a:pt x="1035102" y="47549"/>
                      </a:cubicBezTo>
                      <a:cubicBezTo>
                        <a:pt x="1000964" y="52426"/>
                        <a:pt x="981457" y="40234"/>
                        <a:pt x="903428" y="69495"/>
                      </a:cubicBezTo>
                      <a:cubicBezTo>
                        <a:pt x="825399" y="98756"/>
                        <a:pt x="660807" y="175565"/>
                        <a:pt x="566929" y="223114"/>
                      </a:cubicBezTo>
                      <a:cubicBezTo>
                        <a:pt x="473051" y="270663"/>
                        <a:pt x="418187" y="299923"/>
                        <a:pt x="340158" y="354787"/>
                      </a:cubicBezTo>
                      <a:cubicBezTo>
                        <a:pt x="262129" y="409651"/>
                        <a:pt x="131675" y="498653"/>
                        <a:pt x="91441" y="544983"/>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2" name="Freeform 61"/>
                <p:cNvSpPr/>
                <p:nvPr/>
              </p:nvSpPr>
              <p:spPr>
                <a:xfrm>
                  <a:off x="10566807" y="1942186"/>
                  <a:ext cx="382828" cy="210921"/>
                </a:xfrm>
                <a:custGeom>
                  <a:avLst/>
                  <a:gdLst>
                    <a:gd name="connsiteX0" fmla="*/ 288950 w 382828"/>
                    <a:gd name="connsiteY0" fmla="*/ 3657 h 210921"/>
                    <a:gd name="connsiteX1" fmla="*/ 215798 w 382828"/>
                    <a:gd name="connsiteY1" fmla="*/ 40233 h 210921"/>
                    <a:gd name="connsiteX2" fmla="*/ 135331 w 382828"/>
                    <a:gd name="connsiteY2" fmla="*/ 47548 h 210921"/>
                    <a:gd name="connsiteX3" fmla="*/ 62179 w 382828"/>
                    <a:gd name="connsiteY3" fmla="*/ 69494 h 210921"/>
                    <a:gd name="connsiteX4" fmla="*/ 25603 w 382828"/>
                    <a:gd name="connsiteY4" fmla="*/ 128016 h 210921"/>
                    <a:gd name="connsiteX5" fmla="*/ 3657 w 382828"/>
                    <a:gd name="connsiteY5" fmla="*/ 186537 h 210921"/>
                    <a:gd name="connsiteX6" fmla="*/ 47548 w 382828"/>
                    <a:gd name="connsiteY6" fmla="*/ 208483 h 210921"/>
                    <a:gd name="connsiteX7" fmla="*/ 120700 w 382828"/>
                    <a:gd name="connsiteY7" fmla="*/ 171907 h 210921"/>
                    <a:gd name="connsiteX8" fmla="*/ 215798 w 382828"/>
                    <a:gd name="connsiteY8" fmla="*/ 164592 h 210921"/>
                    <a:gd name="connsiteX9" fmla="*/ 310895 w 382828"/>
                    <a:gd name="connsiteY9" fmla="*/ 106070 h 210921"/>
                    <a:gd name="connsiteX10" fmla="*/ 376732 w 382828"/>
                    <a:gd name="connsiteY10" fmla="*/ 54864 h 210921"/>
                    <a:gd name="connsiteX11" fmla="*/ 347471 w 382828"/>
                    <a:gd name="connsiteY11" fmla="*/ 18288 h 210921"/>
                    <a:gd name="connsiteX12" fmla="*/ 288950 w 382828"/>
                    <a:gd name="connsiteY12" fmla="*/ 3657 h 210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2828" h="210921">
                      <a:moveTo>
                        <a:pt x="288950" y="3657"/>
                      </a:moveTo>
                      <a:cubicBezTo>
                        <a:pt x="267005" y="7314"/>
                        <a:pt x="241401" y="32918"/>
                        <a:pt x="215798" y="40233"/>
                      </a:cubicBezTo>
                      <a:cubicBezTo>
                        <a:pt x="190195" y="47548"/>
                        <a:pt x="160934" y="42671"/>
                        <a:pt x="135331" y="47548"/>
                      </a:cubicBezTo>
                      <a:cubicBezTo>
                        <a:pt x="109728" y="52425"/>
                        <a:pt x="80467" y="56083"/>
                        <a:pt x="62179" y="69494"/>
                      </a:cubicBezTo>
                      <a:cubicBezTo>
                        <a:pt x="43891" y="82905"/>
                        <a:pt x="35357" y="108509"/>
                        <a:pt x="25603" y="128016"/>
                      </a:cubicBezTo>
                      <a:cubicBezTo>
                        <a:pt x="15849" y="147523"/>
                        <a:pt x="0" y="173126"/>
                        <a:pt x="3657" y="186537"/>
                      </a:cubicBezTo>
                      <a:cubicBezTo>
                        <a:pt x="7314" y="199948"/>
                        <a:pt x="28041" y="210921"/>
                        <a:pt x="47548" y="208483"/>
                      </a:cubicBezTo>
                      <a:cubicBezTo>
                        <a:pt x="67055" y="206045"/>
                        <a:pt x="92659" y="179222"/>
                        <a:pt x="120700" y="171907"/>
                      </a:cubicBezTo>
                      <a:cubicBezTo>
                        <a:pt x="148741" y="164592"/>
                        <a:pt x="184099" y="175565"/>
                        <a:pt x="215798" y="164592"/>
                      </a:cubicBezTo>
                      <a:cubicBezTo>
                        <a:pt x="247497" y="153619"/>
                        <a:pt x="284073" y="124358"/>
                        <a:pt x="310895" y="106070"/>
                      </a:cubicBezTo>
                      <a:cubicBezTo>
                        <a:pt x="337717" y="87782"/>
                        <a:pt x="370636" y="69494"/>
                        <a:pt x="376732" y="54864"/>
                      </a:cubicBezTo>
                      <a:cubicBezTo>
                        <a:pt x="382828" y="40234"/>
                        <a:pt x="359663" y="25603"/>
                        <a:pt x="347471" y="18288"/>
                      </a:cubicBezTo>
                      <a:cubicBezTo>
                        <a:pt x="335279" y="10973"/>
                        <a:pt x="310895" y="0"/>
                        <a:pt x="288950" y="3657"/>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3" name="Freeform 62"/>
                <p:cNvSpPr/>
                <p:nvPr/>
              </p:nvSpPr>
              <p:spPr>
                <a:xfrm>
                  <a:off x="11644579" y="1453287"/>
                  <a:ext cx="587655" cy="123139"/>
                </a:xfrm>
                <a:custGeom>
                  <a:avLst/>
                  <a:gdLst>
                    <a:gd name="connsiteX0" fmla="*/ 293827 w 587655"/>
                    <a:gd name="connsiteY0" fmla="*/ 2438 h 123139"/>
                    <a:gd name="connsiteX1" fmla="*/ 154839 w 587655"/>
                    <a:gd name="connsiteY1" fmla="*/ 9753 h 123139"/>
                    <a:gd name="connsiteX2" fmla="*/ 15850 w 587655"/>
                    <a:gd name="connsiteY2" fmla="*/ 31699 h 123139"/>
                    <a:gd name="connsiteX3" fmla="*/ 59741 w 587655"/>
                    <a:gd name="connsiteY3" fmla="*/ 68275 h 123139"/>
                    <a:gd name="connsiteX4" fmla="*/ 154839 w 587655"/>
                    <a:gd name="connsiteY4" fmla="*/ 68275 h 123139"/>
                    <a:gd name="connsiteX5" fmla="*/ 206045 w 587655"/>
                    <a:gd name="connsiteY5" fmla="*/ 104851 h 123139"/>
                    <a:gd name="connsiteX6" fmla="*/ 308458 w 587655"/>
                    <a:gd name="connsiteY6" fmla="*/ 90220 h 123139"/>
                    <a:gd name="connsiteX7" fmla="*/ 454762 w 587655"/>
                    <a:gd name="connsiteY7" fmla="*/ 119481 h 123139"/>
                    <a:gd name="connsiteX8" fmla="*/ 520599 w 587655"/>
                    <a:gd name="connsiteY8" fmla="*/ 112166 h 123139"/>
                    <a:gd name="connsiteX9" fmla="*/ 410871 w 587655"/>
                    <a:gd name="connsiteY9" fmla="*/ 68275 h 123139"/>
                    <a:gd name="connsiteX10" fmla="*/ 564490 w 587655"/>
                    <a:gd name="connsiteY10" fmla="*/ 60959 h 123139"/>
                    <a:gd name="connsiteX11" fmla="*/ 549859 w 587655"/>
                    <a:gd name="connsiteY11" fmla="*/ 46329 h 123139"/>
                    <a:gd name="connsiteX12" fmla="*/ 366979 w 587655"/>
                    <a:gd name="connsiteY12" fmla="*/ 9753 h 123139"/>
                    <a:gd name="connsiteX13" fmla="*/ 352349 w 587655"/>
                    <a:gd name="connsiteY13" fmla="*/ 24383 h 123139"/>
                    <a:gd name="connsiteX14" fmla="*/ 293827 w 587655"/>
                    <a:gd name="connsiteY14" fmla="*/ 2438 h 123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7655" h="123139">
                      <a:moveTo>
                        <a:pt x="293827" y="2438"/>
                      </a:moveTo>
                      <a:cubicBezTo>
                        <a:pt x="260909" y="0"/>
                        <a:pt x="201168" y="4876"/>
                        <a:pt x="154839" y="9753"/>
                      </a:cubicBezTo>
                      <a:cubicBezTo>
                        <a:pt x="108510" y="14630"/>
                        <a:pt x="31700" y="21945"/>
                        <a:pt x="15850" y="31699"/>
                      </a:cubicBezTo>
                      <a:cubicBezTo>
                        <a:pt x="0" y="41453"/>
                        <a:pt x="36576" y="62179"/>
                        <a:pt x="59741" y="68275"/>
                      </a:cubicBezTo>
                      <a:cubicBezTo>
                        <a:pt x="82906" y="74371"/>
                        <a:pt x="130455" y="62179"/>
                        <a:pt x="154839" y="68275"/>
                      </a:cubicBezTo>
                      <a:cubicBezTo>
                        <a:pt x="179223" y="74371"/>
                        <a:pt x="180442" y="101194"/>
                        <a:pt x="206045" y="104851"/>
                      </a:cubicBezTo>
                      <a:cubicBezTo>
                        <a:pt x="231648" y="108508"/>
                        <a:pt x="267005" y="87782"/>
                        <a:pt x="308458" y="90220"/>
                      </a:cubicBezTo>
                      <a:cubicBezTo>
                        <a:pt x="349911" y="92658"/>
                        <a:pt x="419405" y="115823"/>
                        <a:pt x="454762" y="119481"/>
                      </a:cubicBezTo>
                      <a:cubicBezTo>
                        <a:pt x="490119" y="123139"/>
                        <a:pt x="527914" y="120700"/>
                        <a:pt x="520599" y="112166"/>
                      </a:cubicBezTo>
                      <a:cubicBezTo>
                        <a:pt x="513284" y="103632"/>
                        <a:pt x="403556" y="76810"/>
                        <a:pt x="410871" y="68275"/>
                      </a:cubicBezTo>
                      <a:cubicBezTo>
                        <a:pt x="418186" y="59741"/>
                        <a:pt x="541325" y="64617"/>
                        <a:pt x="564490" y="60959"/>
                      </a:cubicBezTo>
                      <a:cubicBezTo>
                        <a:pt x="587655" y="57301"/>
                        <a:pt x="582777" y="54863"/>
                        <a:pt x="549859" y="46329"/>
                      </a:cubicBezTo>
                      <a:cubicBezTo>
                        <a:pt x="516941" y="37795"/>
                        <a:pt x="399897" y="13411"/>
                        <a:pt x="366979" y="9753"/>
                      </a:cubicBezTo>
                      <a:cubicBezTo>
                        <a:pt x="334061" y="6095"/>
                        <a:pt x="366979" y="25602"/>
                        <a:pt x="352349" y="24383"/>
                      </a:cubicBezTo>
                      <a:cubicBezTo>
                        <a:pt x="337719" y="23164"/>
                        <a:pt x="326745" y="4876"/>
                        <a:pt x="293827" y="2438"/>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4" name="Freeform 63"/>
                <p:cNvSpPr/>
                <p:nvPr/>
              </p:nvSpPr>
              <p:spPr>
                <a:xfrm>
                  <a:off x="12888163" y="1773936"/>
                  <a:ext cx="279197" cy="153620"/>
                </a:xfrm>
                <a:custGeom>
                  <a:avLst/>
                  <a:gdLst>
                    <a:gd name="connsiteX0" fmla="*/ 279197 w 279197"/>
                    <a:gd name="connsiteY0" fmla="*/ 113386 h 153620"/>
                    <a:gd name="connsiteX1" fmla="*/ 191415 w 279197"/>
                    <a:gd name="connsiteY1" fmla="*/ 62179 h 153620"/>
                    <a:gd name="connsiteX2" fmla="*/ 110947 w 279197"/>
                    <a:gd name="connsiteY2" fmla="*/ 18288 h 153620"/>
                    <a:gd name="connsiteX3" fmla="*/ 30480 w 279197"/>
                    <a:gd name="connsiteY3" fmla="*/ 3658 h 153620"/>
                    <a:gd name="connsiteX4" fmla="*/ 1219 w 279197"/>
                    <a:gd name="connsiteY4" fmla="*/ 40234 h 153620"/>
                    <a:gd name="connsiteX5" fmla="*/ 37795 w 279197"/>
                    <a:gd name="connsiteY5" fmla="*/ 84125 h 153620"/>
                    <a:gd name="connsiteX6" fmla="*/ 132893 w 279197"/>
                    <a:gd name="connsiteY6" fmla="*/ 149962 h 153620"/>
                    <a:gd name="connsiteX7" fmla="*/ 132893 w 279197"/>
                    <a:gd name="connsiteY7" fmla="*/ 106070 h 153620"/>
                    <a:gd name="connsiteX8" fmla="*/ 191415 w 279197"/>
                    <a:gd name="connsiteY8" fmla="*/ 98755 h 153620"/>
                    <a:gd name="connsiteX9" fmla="*/ 279197 w 279197"/>
                    <a:gd name="connsiteY9" fmla="*/ 113386 h 153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9197" h="153620">
                      <a:moveTo>
                        <a:pt x="279197" y="113386"/>
                      </a:moveTo>
                      <a:cubicBezTo>
                        <a:pt x="279197" y="107290"/>
                        <a:pt x="219457" y="78029"/>
                        <a:pt x="191415" y="62179"/>
                      </a:cubicBezTo>
                      <a:cubicBezTo>
                        <a:pt x="163373" y="46329"/>
                        <a:pt x="137770" y="28042"/>
                        <a:pt x="110947" y="18288"/>
                      </a:cubicBezTo>
                      <a:cubicBezTo>
                        <a:pt x="84125" y="8535"/>
                        <a:pt x="48768" y="0"/>
                        <a:pt x="30480" y="3658"/>
                      </a:cubicBezTo>
                      <a:cubicBezTo>
                        <a:pt x="12192" y="7316"/>
                        <a:pt x="0" y="26823"/>
                        <a:pt x="1219" y="40234"/>
                      </a:cubicBezTo>
                      <a:cubicBezTo>
                        <a:pt x="2438" y="53645"/>
                        <a:pt x="15849" y="65837"/>
                        <a:pt x="37795" y="84125"/>
                      </a:cubicBezTo>
                      <a:cubicBezTo>
                        <a:pt x="59741" y="102413"/>
                        <a:pt x="117043" y="146304"/>
                        <a:pt x="132893" y="149962"/>
                      </a:cubicBezTo>
                      <a:cubicBezTo>
                        <a:pt x="148743" y="153620"/>
                        <a:pt x="123139" y="114604"/>
                        <a:pt x="132893" y="106070"/>
                      </a:cubicBezTo>
                      <a:cubicBezTo>
                        <a:pt x="142647" y="97536"/>
                        <a:pt x="168250" y="92659"/>
                        <a:pt x="191415" y="98755"/>
                      </a:cubicBezTo>
                      <a:cubicBezTo>
                        <a:pt x="214580" y="104851"/>
                        <a:pt x="279197" y="119482"/>
                        <a:pt x="279197" y="113386"/>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5" name="Freeform 64"/>
                <p:cNvSpPr/>
                <p:nvPr/>
              </p:nvSpPr>
              <p:spPr>
                <a:xfrm>
                  <a:off x="13850112" y="4951172"/>
                  <a:ext cx="230429" cy="437692"/>
                </a:xfrm>
                <a:custGeom>
                  <a:avLst/>
                  <a:gdLst>
                    <a:gd name="connsiteX0" fmla="*/ 180442 w 230429"/>
                    <a:gd name="connsiteY0" fmla="*/ 74370 h 437692"/>
                    <a:gd name="connsiteX1" fmla="*/ 121920 w 230429"/>
                    <a:gd name="connsiteY1" fmla="*/ 220674 h 437692"/>
                    <a:gd name="connsiteX2" fmla="*/ 129235 w 230429"/>
                    <a:gd name="connsiteY2" fmla="*/ 235305 h 437692"/>
                    <a:gd name="connsiteX3" fmla="*/ 92659 w 230429"/>
                    <a:gd name="connsiteY3" fmla="*/ 337718 h 437692"/>
                    <a:gd name="connsiteX4" fmla="*/ 12192 w 230429"/>
                    <a:gd name="connsiteY4" fmla="*/ 432815 h 437692"/>
                    <a:gd name="connsiteX5" fmla="*/ 19507 w 230429"/>
                    <a:gd name="connsiteY5" fmla="*/ 366978 h 437692"/>
                    <a:gd name="connsiteX6" fmla="*/ 41453 w 230429"/>
                    <a:gd name="connsiteY6" fmla="*/ 286511 h 437692"/>
                    <a:gd name="connsiteX7" fmla="*/ 99974 w 230429"/>
                    <a:gd name="connsiteY7" fmla="*/ 249935 h 437692"/>
                    <a:gd name="connsiteX8" fmla="*/ 92659 w 230429"/>
                    <a:gd name="connsiteY8" fmla="*/ 140207 h 437692"/>
                    <a:gd name="connsiteX9" fmla="*/ 217018 w 230429"/>
                    <a:gd name="connsiteY9" fmla="*/ 8534 h 437692"/>
                    <a:gd name="connsiteX10" fmla="*/ 180442 w 230429"/>
                    <a:gd name="connsiteY10" fmla="*/ 74370 h 437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0429" h="437692">
                      <a:moveTo>
                        <a:pt x="180442" y="74370"/>
                      </a:moveTo>
                      <a:cubicBezTo>
                        <a:pt x="164592" y="109727"/>
                        <a:pt x="130455" y="193852"/>
                        <a:pt x="121920" y="220674"/>
                      </a:cubicBezTo>
                      <a:cubicBezTo>
                        <a:pt x="113386" y="247497"/>
                        <a:pt x="134112" y="215798"/>
                        <a:pt x="129235" y="235305"/>
                      </a:cubicBezTo>
                      <a:cubicBezTo>
                        <a:pt x="124358" y="254812"/>
                        <a:pt x="112166" y="304800"/>
                        <a:pt x="92659" y="337718"/>
                      </a:cubicBezTo>
                      <a:cubicBezTo>
                        <a:pt x="73152" y="370636"/>
                        <a:pt x="24384" y="427938"/>
                        <a:pt x="12192" y="432815"/>
                      </a:cubicBezTo>
                      <a:cubicBezTo>
                        <a:pt x="0" y="437692"/>
                        <a:pt x="14630" y="391362"/>
                        <a:pt x="19507" y="366978"/>
                      </a:cubicBezTo>
                      <a:cubicBezTo>
                        <a:pt x="24384" y="342594"/>
                        <a:pt x="28042" y="306018"/>
                        <a:pt x="41453" y="286511"/>
                      </a:cubicBezTo>
                      <a:cubicBezTo>
                        <a:pt x="54864" y="267004"/>
                        <a:pt x="91440" y="274319"/>
                        <a:pt x="99974" y="249935"/>
                      </a:cubicBezTo>
                      <a:cubicBezTo>
                        <a:pt x="108508" y="225551"/>
                        <a:pt x="73152" y="180441"/>
                        <a:pt x="92659" y="140207"/>
                      </a:cubicBezTo>
                      <a:cubicBezTo>
                        <a:pt x="112166" y="99974"/>
                        <a:pt x="203607" y="17068"/>
                        <a:pt x="217018" y="8534"/>
                      </a:cubicBezTo>
                      <a:cubicBezTo>
                        <a:pt x="230429" y="0"/>
                        <a:pt x="196292" y="39013"/>
                        <a:pt x="180442" y="74370"/>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6" name="Freeform 65"/>
                <p:cNvSpPr/>
                <p:nvPr/>
              </p:nvSpPr>
              <p:spPr>
                <a:xfrm>
                  <a:off x="13939113" y="4739031"/>
                  <a:ext cx="87783" cy="201168"/>
                </a:xfrm>
                <a:custGeom>
                  <a:avLst/>
                  <a:gdLst>
                    <a:gd name="connsiteX0" fmla="*/ 76810 w 87783"/>
                    <a:gd name="connsiteY0" fmla="*/ 1219 h 201168"/>
                    <a:gd name="connsiteX1" fmla="*/ 84125 w 87783"/>
                    <a:gd name="connsiteY1" fmla="*/ 59740 h 201168"/>
                    <a:gd name="connsiteX2" fmla="*/ 54865 w 87783"/>
                    <a:gd name="connsiteY2" fmla="*/ 118262 h 201168"/>
                    <a:gd name="connsiteX3" fmla="*/ 3658 w 87783"/>
                    <a:gd name="connsiteY3" fmla="*/ 198729 h 201168"/>
                    <a:gd name="connsiteX4" fmla="*/ 32919 w 87783"/>
                    <a:gd name="connsiteY4" fmla="*/ 103631 h 201168"/>
                    <a:gd name="connsiteX5" fmla="*/ 40234 w 87783"/>
                    <a:gd name="connsiteY5" fmla="*/ 52425 h 201168"/>
                    <a:gd name="connsiteX6" fmla="*/ 76810 w 87783"/>
                    <a:gd name="connsiteY6" fmla="*/ 1219 h 201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783" h="201168">
                      <a:moveTo>
                        <a:pt x="76810" y="1219"/>
                      </a:moveTo>
                      <a:cubicBezTo>
                        <a:pt x="84125" y="2438"/>
                        <a:pt x="87783" y="40233"/>
                        <a:pt x="84125" y="59740"/>
                      </a:cubicBezTo>
                      <a:cubicBezTo>
                        <a:pt x="80468" y="79247"/>
                        <a:pt x="68276" y="95097"/>
                        <a:pt x="54865" y="118262"/>
                      </a:cubicBezTo>
                      <a:cubicBezTo>
                        <a:pt x="41454" y="141427"/>
                        <a:pt x="7316" y="201168"/>
                        <a:pt x="3658" y="198729"/>
                      </a:cubicBezTo>
                      <a:cubicBezTo>
                        <a:pt x="0" y="196291"/>
                        <a:pt x="26823" y="128015"/>
                        <a:pt x="32919" y="103631"/>
                      </a:cubicBezTo>
                      <a:cubicBezTo>
                        <a:pt x="39015" y="79247"/>
                        <a:pt x="34138" y="70713"/>
                        <a:pt x="40234" y="52425"/>
                      </a:cubicBezTo>
                      <a:cubicBezTo>
                        <a:pt x="46330" y="34137"/>
                        <a:pt x="69495" y="0"/>
                        <a:pt x="76810" y="1219"/>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sp>
            <p:nvSpPr>
              <p:cNvPr id="49" name="Freeform 8"/>
              <p:cNvSpPr/>
              <p:nvPr/>
            </p:nvSpPr>
            <p:spPr>
              <a:xfrm>
                <a:off x="6545144" y="2138130"/>
                <a:ext cx="1457207" cy="920839"/>
              </a:xfrm>
              <a:custGeom>
                <a:avLst/>
                <a:gdLst>
                  <a:gd name="connsiteX0" fmla="*/ 520889 w 2280313"/>
                  <a:gd name="connsiteY0" fmla="*/ 1426191 h 1440976"/>
                  <a:gd name="connsiteX1" fmla="*/ 275229 w 2280313"/>
                  <a:gd name="connsiteY1" fmla="*/ 1364776 h 1440976"/>
                  <a:gd name="connsiteX2" fmla="*/ 43218 w 2280313"/>
                  <a:gd name="connsiteY2" fmla="*/ 1221474 h 1440976"/>
                  <a:gd name="connsiteX3" fmla="*/ 15922 w 2280313"/>
                  <a:gd name="connsiteY3" fmla="*/ 1153235 h 1440976"/>
                  <a:gd name="connsiteX4" fmla="*/ 84161 w 2280313"/>
                  <a:gd name="connsiteY4" fmla="*/ 962167 h 1440976"/>
                  <a:gd name="connsiteX5" fmla="*/ 200167 w 2280313"/>
                  <a:gd name="connsiteY5" fmla="*/ 757450 h 1440976"/>
                  <a:gd name="connsiteX6" fmla="*/ 343468 w 2280313"/>
                  <a:gd name="connsiteY6" fmla="*/ 580029 h 1440976"/>
                  <a:gd name="connsiteX7" fmla="*/ 548185 w 2280313"/>
                  <a:gd name="connsiteY7" fmla="*/ 382137 h 1440976"/>
                  <a:gd name="connsiteX8" fmla="*/ 773373 w 2280313"/>
                  <a:gd name="connsiteY8" fmla="*/ 232012 h 1440976"/>
                  <a:gd name="connsiteX9" fmla="*/ 1025856 w 2280313"/>
                  <a:gd name="connsiteY9" fmla="*/ 122829 h 1440976"/>
                  <a:gd name="connsiteX10" fmla="*/ 1312459 w 2280313"/>
                  <a:gd name="connsiteY10" fmla="*/ 47767 h 1440976"/>
                  <a:gd name="connsiteX11" fmla="*/ 1564943 w 2280313"/>
                  <a:gd name="connsiteY11" fmla="*/ 6824 h 1440976"/>
                  <a:gd name="connsiteX12" fmla="*/ 1756012 w 2280313"/>
                  <a:gd name="connsiteY12" fmla="*/ 6824 h 1440976"/>
                  <a:gd name="connsiteX13" fmla="*/ 1974376 w 2280313"/>
                  <a:gd name="connsiteY13" fmla="*/ 27295 h 1440976"/>
                  <a:gd name="connsiteX14" fmla="*/ 2179092 w 2280313"/>
                  <a:gd name="connsiteY14" fmla="*/ 88710 h 1440976"/>
                  <a:gd name="connsiteX15" fmla="*/ 2267803 w 2280313"/>
                  <a:gd name="connsiteY15" fmla="*/ 136477 h 1440976"/>
                  <a:gd name="connsiteX16" fmla="*/ 2104029 w 2280313"/>
                  <a:gd name="connsiteY16" fmla="*/ 184244 h 1440976"/>
                  <a:gd name="connsiteX17" fmla="*/ 1640006 w 2280313"/>
                  <a:gd name="connsiteY17" fmla="*/ 266131 h 1440976"/>
                  <a:gd name="connsiteX18" fmla="*/ 1551295 w 2280313"/>
                  <a:gd name="connsiteY18" fmla="*/ 327546 h 1440976"/>
                  <a:gd name="connsiteX19" fmla="*/ 1524000 w 2280313"/>
                  <a:gd name="connsiteY19" fmla="*/ 504967 h 1440976"/>
                  <a:gd name="connsiteX20" fmla="*/ 1462585 w 2280313"/>
                  <a:gd name="connsiteY20" fmla="*/ 648268 h 1440976"/>
                  <a:gd name="connsiteX21" fmla="*/ 1271516 w 2280313"/>
                  <a:gd name="connsiteY21" fmla="*/ 743803 h 1440976"/>
                  <a:gd name="connsiteX22" fmla="*/ 1046328 w 2280313"/>
                  <a:gd name="connsiteY22" fmla="*/ 852985 h 1440976"/>
                  <a:gd name="connsiteX23" fmla="*/ 807492 w 2280313"/>
                  <a:gd name="connsiteY23" fmla="*/ 1057701 h 1440976"/>
                  <a:gd name="connsiteX24" fmla="*/ 643719 w 2280313"/>
                  <a:gd name="connsiteY24" fmla="*/ 1276065 h 1440976"/>
                  <a:gd name="connsiteX25" fmla="*/ 520889 w 2280313"/>
                  <a:gd name="connsiteY25" fmla="*/ 1426191 h 144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80313" h="1440976">
                    <a:moveTo>
                      <a:pt x="520889" y="1426191"/>
                    </a:moveTo>
                    <a:cubicBezTo>
                      <a:pt x="459474" y="1440976"/>
                      <a:pt x="354841" y="1398896"/>
                      <a:pt x="275229" y="1364776"/>
                    </a:cubicBezTo>
                    <a:cubicBezTo>
                      <a:pt x="195617" y="1330657"/>
                      <a:pt x="86436" y="1256731"/>
                      <a:pt x="43218" y="1221474"/>
                    </a:cubicBezTo>
                    <a:cubicBezTo>
                      <a:pt x="0" y="1186217"/>
                      <a:pt x="9098" y="1196453"/>
                      <a:pt x="15922" y="1153235"/>
                    </a:cubicBezTo>
                    <a:cubicBezTo>
                      <a:pt x="22746" y="1110017"/>
                      <a:pt x="53454" y="1028131"/>
                      <a:pt x="84161" y="962167"/>
                    </a:cubicBezTo>
                    <a:cubicBezTo>
                      <a:pt x="114869" y="896203"/>
                      <a:pt x="156949" y="821140"/>
                      <a:pt x="200167" y="757450"/>
                    </a:cubicBezTo>
                    <a:cubicBezTo>
                      <a:pt x="243385" y="693760"/>
                      <a:pt x="285465" y="642581"/>
                      <a:pt x="343468" y="580029"/>
                    </a:cubicBezTo>
                    <a:cubicBezTo>
                      <a:pt x="401471" y="517477"/>
                      <a:pt x="476534" y="440140"/>
                      <a:pt x="548185" y="382137"/>
                    </a:cubicBezTo>
                    <a:cubicBezTo>
                      <a:pt x="619836" y="324134"/>
                      <a:pt x="693761" y="275230"/>
                      <a:pt x="773373" y="232012"/>
                    </a:cubicBezTo>
                    <a:cubicBezTo>
                      <a:pt x="852985" y="188794"/>
                      <a:pt x="936008" y="153536"/>
                      <a:pt x="1025856" y="122829"/>
                    </a:cubicBezTo>
                    <a:cubicBezTo>
                      <a:pt x="1115704" y="92122"/>
                      <a:pt x="1222611" y="67101"/>
                      <a:pt x="1312459" y="47767"/>
                    </a:cubicBezTo>
                    <a:cubicBezTo>
                      <a:pt x="1402307" y="28433"/>
                      <a:pt x="1491018" y="13648"/>
                      <a:pt x="1564943" y="6824"/>
                    </a:cubicBezTo>
                    <a:cubicBezTo>
                      <a:pt x="1638868" y="0"/>
                      <a:pt x="1687773" y="3412"/>
                      <a:pt x="1756012" y="6824"/>
                    </a:cubicBezTo>
                    <a:cubicBezTo>
                      <a:pt x="1824251" y="10236"/>
                      <a:pt x="1903863" y="13647"/>
                      <a:pt x="1974376" y="27295"/>
                    </a:cubicBezTo>
                    <a:cubicBezTo>
                      <a:pt x="2044889" y="40943"/>
                      <a:pt x="2130188" y="70513"/>
                      <a:pt x="2179092" y="88710"/>
                    </a:cubicBezTo>
                    <a:cubicBezTo>
                      <a:pt x="2227997" y="106907"/>
                      <a:pt x="2280313" y="120555"/>
                      <a:pt x="2267803" y="136477"/>
                    </a:cubicBezTo>
                    <a:cubicBezTo>
                      <a:pt x="2255293" y="152399"/>
                      <a:pt x="2208662" y="162635"/>
                      <a:pt x="2104029" y="184244"/>
                    </a:cubicBezTo>
                    <a:cubicBezTo>
                      <a:pt x="1999396" y="205853"/>
                      <a:pt x="1732128" y="242247"/>
                      <a:pt x="1640006" y="266131"/>
                    </a:cubicBezTo>
                    <a:cubicBezTo>
                      <a:pt x="1547884" y="290015"/>
                      <a:pt x="1570629" y="287740"/>
                      <a:pt x="1551295" y="327546"/>
                    </a:cubicBezTo>
                    <a:cubicBezTo>
                      <a:pt x="1531961" y="367352"/>
                      <a:pt x="1538785" y="451513"/>
                      <a:pt x="1524000" y="504967"/>
                    </a:cubicBezTo>
                    <a:cubicBezTo>
                      <a:pt x="1509215" y="558421"/>
                      <a:pt x="1504666" y="608462"/>
                      <a:pt x="1462585" y="648268"/>
                    </a:cubicBezTo>
                    <a:cubicBezTo>
                      <a:pt x="1420504" y="688074"/>
                      <a:pt x="1271516" y="743803"/>
                      <a:pt x="1271516" y="743803"/>
                    </a:cubicBezTo>
                    <a:cubicBezTo>
                      <a:pt x="1202140" y="777922"/>
                      <a:pt x="1123665" y="800669"/>
                      <a:pt x="1046328" y="852985"/>
                    </a:cubicBezTo>
                    <a:cubicBezTo>
                      <a:pt x="968991" y="905301"/>
                      <a:pt x="874594" y="987188"/>
                      <a:pt x="807492" y="1057701"/>
                    </a:cubicBezTo>
                    <a:cubicBezTo>
                      <a:pt x="740391" y="1128214"/>
                      <a:pt x="683525" y="1216925"/>
                      <a:pt x="643719" y="1276065"/>
                    </a:cubicBezTo>
                    <a:cubicBezTo>
                      <a:pt x="603913" y="1335205"/>
                      <a:pt x="582304" y="1411406"/>
                      <a:pt x="520889" y="1426191"/>
                    </a:cubicBezTo>
                    <a:close/>
                  </a:path>
                </a:pathLst>
              </a:custGeom>
              <a:gradFill>
                <a:gsLst>
                  <a:gs pos="0">
                    <a:schemeClr val="bg1"/>
                  </a:gs>
                  <a:gs pos="100000">
                    <a:srgbClr val="180000">
                      <a:alpha val="0"/>
                    </a:srgbClr>
                  </a:gs>
                </a:gsLst>
                <a:path path="circle">
                  <a:fillToRect r="100000" b="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0" name="Freeform 49"/>
              <p:cNvSpPr/>
              <p:nvPr/>
            </p:nvSpPr>
            <p:spPr>
              <a:xfrm>
                <a:off x="6545144" y="2138130"/>
                <a:ext cx="1457207" cy="920839"/>
              </a:xfrm>
              <a:custGeom>
                <a:avLst/>
                <a:gdLst>
                  <a:gd name="connsiteX0" fmla="*/ 520889 w 2280313"/>
                  <a:gd name="connsiteY0" fmla="*/ 1426191 h 1440976"/>
                  <a:gd name="connsiteX1" fmla="*/ 275229 w 2280313"/>
                  <a:gd name="connsiteY1" fmla="*/ 1364776 h 1440976"/>
                  <a:gd name="connsiteX2" fmla="*/ 43218 w 2280313"/>
                  <a:gd name="connsiteY2" fmla="*/ 1221474 h 1440976"/>
                  <a:gd name="connsiteX3" fmla="*/ 15922 w 2280313"/>
                  <a:gd name="connsiteY3" fmla="*/ 1153235 h 1440976"/>
                  <a:gd name="connsiteX4" fmla="*/ 84161 w 2280313"/>
                  <a:gd name="connsiteY4" fmla="*/ 962167 h 1440976"/>
                  <a:gd name="connsiteX5" fmla="*/ 200167 w 2280313"/>
                  <a:gd name="connsiteY5" fmla="*/ 757450 h 1440976"/>
                  <a:gd name="connsiteX6" fmla="*/ 343468 w 2280313"/>
                  <a:gd name="connsiteY6" fmla="*/ 580029 h 1440976"/>
                  <a:gd name="connsiteX7" fmla="*/ 548185 w 2280313"/>
                  <a:gd name="connsiteY7" fmla="*/ 382137 h 1440976"/>
                  <a:gd name="connsiteX8" fmla="*/ 773373 w 2280313"/>
                  <a:gd name="connsiteY8" fmla="*/ 232012 h 1440976"/>
                  <a:gd name="connsiteX9" fmla="*/ 1025856 w 2280313"/>
                  <a:gd name="connsiteY9" fmla="*/ 122829 h 1440976"/>
                  <a:gd name="connsiteX10" fmla="*/ 1312459 w 2280313"/>
                  <a:gd name="connsiteY10" fmla="*/ 47767 h 1440976"/>
                  <a:gd name="connsiteX11" fmla="*/ 1564943 w 2280313"/>
                  <a:gd name="connsiteY11" fmla="*/ 6824 h 1440976"/>
                  <a:gd name="connsiteX12" fmla="*/ 1756012 w 2280313"/>
                  <a:gd name="connsiteY12" fmla="*/ 6824 h 1440976"/>
                  <a:gd name="connsiteX13" fmla="*/ 1974376 w 2280313"/>
                  <a:gd name="connsiteY13" fmla="*/ 27295 h 1440976"/>
                  <a:gd name="connsiteX14" fmla="*/ 2179092 w 2280313"/>
                  <a:gd name="connsiteY14" fmla="*/ 88710 h 1440976"/>
                  <a:gd name="connsiteX15" fmla="*/ 2267803 w 2280313"/>
                  <a:gd name="connsiteY15" fmla="*/ 136477 h 1440976"/>
                  <a:gd name="connsiteX16" fmla="*/ 2104029 w 2280313"/>
                  <a:gd name="connsiteY16" fmla="*/ 184244 h 1440976"/>
                  <a:gd name="connsiteX17" fmla="*/ 1640006 w 2280313"/>
                  <a:gd name="connsiteY17" fmla="*/ 266131 h 1440976"/>
                  <a:gd name="connsiteX18" fmla="*/ 1551295 w 2280313"/>
                  <a:gd name="connsiteY18" fmla="*/ 327546 h 1440976"/>
                  <a:gd name="connsiteX19" fmla="*/ 1524000 w 2280313"/>
                  <a:gd name="connsiteY19" fmla="*/ 504967 h 1440976"/>
                  <a:gd name="connsiteX20" fmla="*/ 1462585 w 2280313"/>
                  <a:gd name="connsiteY20" fmla="*/ 648268 h 1440976"/>
                  <a:gd name="connsiteX21" fmla="*/ 1271516 w 2280313"/>
                  <a:gd name="connsiteY21" fmla="*/ 743803 h 1440976"/>
                  <a:gd name="connsiteX22" fmla="*/ 1046328 w 2280313"/>
                  <a:gd name="connsiteY22" fmla="*/ 852985 h 1440976"/>
                  <a:gd name="connsiteX23" fmla="*/ 807492 w 2280313"/>
                  <a:gd name="connsiteY23" fmla="*/ 1057701 h 1440976"/>
                  <a:gd name="connsiteX24" fmla="*/ 643719 w 2280313"/>
                  <a:gd name="connsiteY24" fmla="*/ 1276065 h 1440976"/>
                  <a:gd name="connsiteX25" fmla="*/ 520889 w 2280313"/>
                  <a:gd name="connsiteY25" fmla="*/ 1426191 h 144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80313" h="1440976">
                    <a:moveTo>
                      <a:pt x="520889" y="1426191"/>
                    </a:moveTo>
                    <a:cubicBezTo>
                      <a:pt x="459474" y="1440976"/>
                      <a:pt x="354841" y="1398896"/>
                      <a:pt x="275229" y="1364776"/>
                    </a:cubicBezTo>
                    <a:cubicBezTo>
                      <a:pt x="195617" y="1330657"/>
                      <a:pt x="86436" y="1256731"/>
                      <a:pt x="43218" y="1221474"/>
                    </a:cubicBezTo>
                    <a:cubicBezTo>
                      <a:pt x="0" y="1186217"/>
                      <a:pt x="9098" y="1196453"/>
                      <a:pt x="15922" y="1153235"/>
                    </a:cubicBezTo>
                    <a:cubicBezTo>
                      <a:pt x="22746" y="1110017"/>
                      <a:pt x="53454" y="1028131"/>
                      <a:pt x="84161" y="962167"/>
                    </a:cubicBezTo>
                    <a:cubicBezTo>
                      <a:pt x="114869" y="896203"/>
                      <a:pt x="156949" y="821140"/>
                      <a:pt x="200167" y="757450"/>
                    </a:cubicBezTo>
                    <a:cubicBezTo>
                      <a:pt x="243385" y="693760"/>
                      <a:pt x="285465" y="642581"/>
                      <a:pt x="343468" y="580029"/>
                    </a:cubicBezTo>
                    <a:cubicBezTo>
                      <a:pt x="401471" y="517477"/>
                      <a:pt x="476534" y="440140"/>
                      <a:pt x="548185" y="382137"/>
                    </a:cubicBezTo>
                    <a:cubicBezTo>
                      <a:pt x="619836" y="324134"/>
                      <a:pt x="693761" y="275230"/>
                      <a:pt x="773373" y="232012"/>
                    </a:cubicBezTo>
                    <a:cubicBezTo>
                      <a:pt x="852985" y="188794"/>
                      <a:pt x="936008" y="153536"/>
                      <a:pt x="1025856" y="122829"/>
                    </a:cubicBezTo>
                    <a:cubicBezTo>
                      <a:pt x="1115704" y="92122"/>
                      <a:pt x="1222611" y="67101"/>
                      <a:pt x="1312459" y="47767"/>
                    </a:cubicBezTo>
                    <a:cubicBezTo>
                      <a:pt x="1402307" y="28433"/>
                      <a:pt x="1491018" y="13648"/>
                      <a:pt x="1564943" y="6824"/>
                    </a:cubicBezTo>
                    <a:cubicBezTo>
                      <a:pt x="1638868" y="0"/>
                      <a:pt x="1687773" y="3412"/>
                      <a:pt x="1756012" y="6824"/>
                    </a:cubicBezTo>
                    <a:cubicBezTo>
                      <a:pt x="1824251" y="10236"/>
                      <a:pt x="1903863" y="13647"/>
                      <a:pt x="1974376" y="27295"/>
                    </a:cubicBezTo>
                    <a:cubicBezTo>
                      <a:pt x="2044889" y="40943"/>
                      <a:pt x="2130188" y="70513"/>
                      <a:pt x="2179092" y="88710"/>
                    </a:cubicBezTo>
                    <a:cubicBezTo>
                      <a:pt x="2227997" y="106907"/>
                      <a:pt x="2280313" y="120555"/>
                      <a:pt x="2267803" y="136477"/>
                    </a:cubicBezTo>
                    <a:cubicBezTo>
                      <a:pt x="2255293" y="152399"/>
                      <a:pt x="2208662" y="162635"/>
                      <a:pt x="2104029" y="184244"/>
                    </a:cubicBezTo>
                    <a:cubicBezTo>
                      <a:pt x="1999396" y="205853"/>
                      <a:pt x="1732128" y="242247"/>
                      <a:pt x="1640006" y="266131"/>
                    </a:cubicBezTo>
                    <a:cubicBezTo>
                      <a:pt x="1547884" y="290015"/>
                      <a:pt x="1570629" y="287740"/>
                      <a:pt x="1551295" y="327546"/>
                    </a:cubicBezTo>
                    <a:cubicBezTo>
                      <a:pt x="1531961" y="367352"/>
                      <a:pt x="1538785" y="451513"/>
                      <a:pt x="1524000" y="504967"/>
                    </a:cubicBezTo>
                    <a:cubicBezTo>
                      <a:pt x="1509215" y="558421"/>
                      <a:pt x="1504666" y="608462"/>
                      <a:pt x="1462585" y="648268"/>
                    </a:cubicBezTo>
                    <a:cubicBezTo>
                      <a:pt x="1420504" y="688074"/>
                      <a:pt x="1271516" y="743803"/>
                      <a:pt x="1271516" y="743803"/>
                    </a:cubicBezTo>
                    <a:cubicBezTo>
                      <a:pt x="1202140" y="777922"/>
                      <a:pt x="1123665" y="800669"/>
                      <a:pt x="1046328" y="852985"/>
                    </a:cubicBezTo>
                    <a:cubicBezTo>
                      <a:pt x="968991" y="905301"/>
                      <a:pt x="874594" y="987188"/>
                      <a:pt x="807492" y="1057701"/>
                    </a:cubicBezTo>
                    <a:cubicBezTo>
                      <a:pt x="740391" y="1128214"/>
                      <a:pt x="683525" y="1216925"/>
                      <a:pt x="643719" y="1276065"/>
                    </a:cubicBezTo>
                    <a:cubicBezTo>
                      <a:pt x="603913" y="1335205"/>
                      <a:pt x="582304" y="1411406"/>
                      <a:pt x="520889" y="1426191"/>
                    </a:cubicBezTo>
                    <a:close/>
                  </a:path>
                </a:pathLst>
              </a:custGeom>
              <a:gradFill>
                <a:gsLst>
                  <a:gs pos="0">
                    <a:schemeClr val="bg1"/>
                  </a:gs>
                  <a:gs pos="100000">
                    <a:srgbClr val="180000">
                      <a:alpha val="0"/>
                    </a:srgbClr>
                  </a:gs>
                </a:gsLst>
                <a:path path="circle">
                  <a:fillToRect r="100000" b="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1" name="Freeform 50"/>
              <p:cNvSpPr/>
              <p:nvPr/>
            </p:nvSpPr>
            <p:spPr>
              <a:xfrm>
                <a:off x="6545144" y="2138130"/>
                <a:ext cx="1457207" cy="920839"/>
              </a:xfrm>
              <a:custGeom>
                <a:avLst/>
                <a:gdLst>
                  <a:gd name="connsiteX0" fmla="*/ 520889 w 2280313"/>
                  <a:gd name="connsiteY0" fmla="*/ 1426191 h 1440976"/>
                  <a:gd name="connsiteX1" fmla="*/ 275229 w 2280313"/>
                  <a:gd name="connsiteY1" fmla="*/ 1364776 h 1440976"/>
                  <a:gd name="connsiteX2" fmla="*/ 43218 w 2280313"/>
                  <a:gd name="connsiteY2" fmla="*/ 1221474 h 1440976"/>
                  <a:gd name="connsiteX3" fmla="*/ 15922 w 2280313"/>
                  <a:gd name="connsiteY3" fmla="*/ 1153235 h 1440976"/>
                  <a:gd name="connsiteX4" fmla="*/ 84161 w 2280313"/>
                  <a:gd name="connsiteY4" fmla="*/ 962167 h 1440976"/>
                  <a:gd name="connsiteX5" fmla="*/ 200167 w 2280313"/>
                  <a:gd name="connsiteY5" fmla="*/ 757450 h 1440976"/>
                  <a:gd name="connsiteX6" fmla="*/ 343468 w 2280313"/>
                  <a:gd name="connsiteY6" fmla="*/ 580029 h 1440976"/>
                  <a:gd name="connsiteX7" fmla="*/ 548185 w 2280313"/>
                  <a:gd name="connsiteY7" fmla="*/ 382137 h 1440976"/>
                  <a:gd name="connsiteX8" fmla="*/ 773373 w 2280313"/>
                  <a:gd name="connsiteY8" fmla="*/ 232012 h 1440976"/>
                  <a:gd name="connsiteX9" fmla="*/ 1025856 w 2280313"/>
                  <a:gd name="connsiteY9" fmla="*/ 122829 h 1440976"/>
                  <a:gd name="connsiteX10" fmla="*/ 1312459 w 2280313"/>
                  <a:gd name="connsiteY10" fmla="*/ 47767 h 1440976"/>
                  <a:gd name="connsiteX11" fmla="*/ 1564943 w 2280313"/>
                  <a:gd name="connsiteY11" fmla="*/ 6824 h 1440976"/>
                  <a:gd name="connsiteX12" fmla="*/ 1756012 w 2280313"/>
                  <a:gd name="connsiteY12" fmla="*/ 6824 h 1440976"/>
                  <a:gd name="connsiteX13" fmla="*/ 1974376 w 2280313"/>
                  <a:gd name="connsiteY13" fmla="*/ 27295 h 1440976"/>
                  <a:gd name="connsiteX14" fmla="*/ 2179092 w 2280313"/>
                  <a:gd name="connsiteY14" fmla="*/ 88710 h 1440976"/>
                  <a:gd name="connsiteX15" fmla="*/ 2267803 w 2280313"/>
                  <a:gd name="connsiteY15" fmla="*/ 136477 h 1440976"/>
                  <a:gd name="connsiteX16" fmla="*/ 2104029 w 2280313"/>
                  <a:gd name="connsiteY16" fmla="*/ 184244 h 1440976"/>
                  <a:gd name="connsiteX17" fmla="*/ 1640006 w 2280313"/>
                  <a:gd name="connsiteY17" fmla="*/ 266131 h 1440976"/>
                  <a:gd name="connsiteX18" fmla="*/ 1551295 w 2280313"/>
                  <a:gd name="connsiteY18" fmla="*/ 327546 h 1440976"/>
                  <a:gd name="connsiteX19" fmla="*/ 1524000 w 2280313"/>
                  <a:gd name="connsiteY19" fmla="*/ 504967 h 1440976"/>
                  <a:gd name="connsiteX20" fmla="*/ 1462585 w 2280313"/>
                  <a:gd name="connsiteY20" fmla="*/ 648268 h 1440976"/>
                  <a:gd name="connsiteX21" fmla="*/ 1271516 w 2280313"/>
                  <a:gd name="connsiteY21" fmla="*/ 743803 h 1440976"/>
                  <a:gd name="connsiteX22" fmla="*/ 1046328 w 2280313"/>
                  <a:gd name="connsiteY22" fmla="*/ 852985 h 1440976"/>
                  <a:gd name="connsiteX23" fmla="*/ 807492 w 2280313"/>
                  <a:gd name="connsiteY23" fmla="*/ 1057701 h 1440976"/>
                  <a:gd name="connsiteX24" fmla="*/ 643719 w 2280313"/>
                  <a:gd name="connsiteY24" fmla="*/ 1276065 h 1440976"/>
                  <a:gd name="connsiteX25" fmla="*/ 520889 w 2280313"/>
                  <a:gd name="connsiteY25" fmla="*/ 1426191 h 144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80313" h="1440976">
                    <a:moveTo>
                      <a:pt x="520889" y="1426191"/>
                    </a:moveTo>
                    <a:cubicBezTo>
                      <a:pt x="459474" y="1440976"/>
                      <a:pt x="354841" y="1398896"/>
                      <a:pt x="275229" y="1364776"/>
                    </a:cubicBezTo>
                    <a:cubicBezTo>
                      <a:pt x="195617" y="1330657"/>
                      <a:pt x="86436" y="1256731"/>
                      <a:pt x="43218" y="1221474"/>
                    </a:cubicBezTo>
                    <a:cubicBezTo>
                      <a:pt x="0" y="1186217"/>
                      <a:pt x="9098" y="1196453"/>
                      <a:pt x="15922" y="1153235"/>
                    </a:cubicBezTo>
                    <a:cubicBezTo>
                      <a:pt x="22746" y="1110017"/>
                      <a:pt x="53454" y="1028131"/>
                      <a:pt x="84161" y="962167"/>
                    </a:cubicBezTo>
                    <a:cubicBezTo>
                      <a:pt x="114869" y="896203"/>
                      <a:pt x="156949" y="821140"/>
                      <a:pt x="200167" y="757450"/>
                    </a:cubicBezTo>
                    <a:cubicBezTo>
                      <a:pt x="243385" y="693760"/>
                      <a:pt x="285465" y="642581"/>
                      <a:pt x="343468" y="580029"/>
                    </a:cubicBezTo>
                    <a:cubicBezTo>
                      <a:pt x="401471" y="517477"/>
                      <a:pt x="476534" y="440140"/>
                      <a:pt x="548185" y="382137"/>
                    </a:cubicBezTo>
                    <a:cubicBezTo>
                      <a:pt x="619836" y="324134"/>
                      <a:pt x="693761" y="275230"/>
                      <a:pt x="773373" y="232012"/>
                    </a:cubicBezTo>
                    <a:cubicBezTo>
                      <a:pt x="852985" y="188794"/>
                      <a:pt x="936008" y="153536"/>
                      <a:pt x="1025856" y="122829"/>
                    </a:cubicBezTo>
                    <a:cubicBezTo>
                      <a:pt x="1115704" y="92122"/>
                      <a:pt x="1222611" y="67101"/>
                      <a:pt x="1312459" y="47767"/>
                    </a:cubicBezTo>
                    <a:cubicBezTo>
                      <a:pt x="1402307" y="28433"/>
                      <a:pt x="1491018" y="13648"/>
                      <a:pt x="1564943" y="6824"/>
                    </a:cubicBezTo>
                    <a:cubicBezTo>
                      <a:pt x="1638868" y="0"/>
                      <a:pt x="1687773" y="3412"/>
                      <a:pt x="1756012" y="6824"/>
                    </a:cubicBezTo>
                    <a:cubicBezTo>
                      <a:pt x="1824251" y="10236"/>
                      <a:pt x="1903863" y="13647"/>
                      <a:pt x="1974376" y="27295"/>
                    </a:cubicBezTo>
                    <a:cubicBezTo>
                      <a:pt x="2044889" y="40943"/>
                      <a:pt x="2130188" y="70513"/>
                      <a:pt x="2179092" y="88710"/>
                    </a:cubicBezTo>
                    <a:cubicBezTo>
                      <a:pt x="2227997" y="106907"/>
                      <a:pt x="2280313" y="120555"/>
                      <a:pt x="2267803" y="136477"/>
                    </a:cubicBezTo>
                    <a:cubicBezTo>
                      <a:pt x="2255293" y="152399"/>
                      <a:pt x="2208662" y="162635"/>
                      <a:pt x="2104029" y="184244"/>
                    </a:cubicBezTo>
                    <a:cubicBezTo>
                      <a:pt x="1999396" y="205853"/>
                      <a:pt x="1732128" y="242247"/>
                      <a:pt x="1640006" y="266131"/>
                    </a:cubicBezTo>
                    <a:cubicBezTo>
                      <a:pt x="1547884" y="290015"/>
                      <a:pt x="1570629" y="287740"/>
                      <a:pt x="1551295" y="327546"/>
                    </a:cubicBezTo>
                    <a:cubicBezTo>
                      <a:pt x="1531961" y="367352"/>
                      <a:pt x="1538785" y="451513"/>
                      <a:pt x="1524000" y="504967"/>
                    </a:cubicBezTo>
                    <a:cubicBezTo>
                      <a:pt x="1509215" y="558421"/>
                      <a:pt x="1504666" y="608462"/>
                      <a:pt x="1462585" y="648268"/>
                    </a:cubicBezTo>
                    <a:cubicBezTo>
                      <a:pt x="1420504" y="688074"/>
                      <a:pt x="1271516" y="743803"/>
                      <a:pt x="1271516" y="743803"/>
                    </a:cubicBezTo>
                    <a:cubicBezTo>
                      <a:pt x="1202140" y="777922"/>
                      <a:pt x="1123665" y="800669"/>
                      <a:pt x="1046328" y="852985"/>
                    </a:cubicBezTo>
                    <a:cubicBezTo>
                      <a:pt x="968991" y="905301"/>
                      <a:pt x="874594" y="987188"/>
                      <a:pt x="807492" y="1057701"/>
                    </a:cubicBezTo>
                    <a:cubicBezTo>
                      <a:pt x="740391" y="1128214"/>
                      <a:pt x="683525" y="1216925"/>
                      <a:pt x="643719" y="1276065"/>
                    </a:cubicBezTo>
                    <a:cubicBezTo>
                      <a:pt x="603913" y="1335205"/>
                      <a:pt x="582304" y="1411406"/>
                      <a:pt x="520889" y="1426191"/>
                    </a:cubicBezTo>
                    <a:close/>
                  </a:path>
                </a:pathLst>
              </a:custGeom>
              <a:gradFill>
                <a:gsLst>
                  <a:gs pos="0">
                    <a:schemeClr val="bg1"/>
                  </a:gs>
                  <a:gs pos="100000">
                    <a:srgbClr val="180000">
                      <a:alpha val="0"/>
                    </a:srgbClr>
                  </a:gs>
                </a:gsLst>
                <a:path path="circle">
                  <a:fillToRect r="100000" b="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grpSp>
      <p:sp>
        <p:nvSpPr>
          <p:cNvPr id="4" name="Freeform 3"/>
          <p:cNvSpPr/>
          <p:nvPr/>
        </p:nvSpPr>
        <p:spPr>
          <a:xfrm>
            <a:off x="376726" y="1511167"/>
            <a:ext cx="6195114" cy="3678349"/>
          </a:xfrm>
          <a:custGeom>
            <a:avLst/>
            <a:gdLst>
              <a:gd name="connsiteX0" fmla="*/ 1487606 w 6782937"/>
              <a:gd name="connsiteY0" fmla="*/ 0 h 3261815"/>
              <a:gd name="connsiteX1" fmla="*/ 4244453 w 6782937"/>
              <a:gd name="connsiteY1" fmla="*/ 204717 h 3261815"/>
              <a:gd name="connsiteX2" fmla="*/ 2606722 w 6782937"/>
              <a:gd name="connsiteY2" fmla="*/ 777923 h 3261815"/>
              <a:gd name="connsiteX3" fmla="*/ 2825086 w 6782937"/>
              <a:gd name="connsiteY3" fmla="*/ 968991 h 3261815"/>
              <a:gd name="connsiteX4" fmla="*/ 2320119 w 6782937"/>
              <a:gd name="connsiteY4" fmla="*/ 1105469 h 3261815"/>
              <a:gd name="connsiteX5" fmla="*/ 395785 w 6782937"/>
              <a:gd name="connsiteY5" fmla="*/ 1596788 h 3261815"/>
              <a:gd name="connsiteX6" fmla="*/ 4694829 w 6782937"/>
              <a:gd name="connsiteY6" fmla="*/ 2347415 h 3261815"/>
              <a:gd name="connsiteX7" fmla="*/ 6782937 w 6782937"/>
              <a:gd name="connsiteY7" fmla="*/ 3261815 h 3261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82937" h="3261815">
                <a:moveTo>
                  <a:pt x="1487606" y="0"/>
                </a:moveTo>
                <a:cubicBezTo>
                  <a:pt x="2772770" y="37531"/>
                  <a:pt x="4057934" y="75063"/>
                  <a:pt x="4244453" y="204717"/>
                </a:cubicBezTo>
                <a:cubicBezTo>
                  <a:pt x="4430972" y="334371"/>
                  <a:pt x="2843283" y="650544"/>
                  <a:pt x="2606722" y="777923"/>
                </a:cubicBezTo>
                <a:cubicBezTo>
                  <a:pt x="2370161" y="905302"/>
                  <a:pt x="2872853" y="914400"/>
                  <a:pt x="2825086" y="968991"/>
                </a:cubicBezTo>
                <a:cubicBezTo>
                  <a:pt x="2777319" y="1023582"/>
                  <a:pt x="2320119" y="1105469"/>
                  <a:pt x="2320119" y="1105469"/>
                </a:cubicBezTo>
                <a:cubicBezTo>
                  <a:pt x="1915236" y="1210102"/>
                  <a:pt x="0" y="1389797"/>
                  <a:pt x="395785" y="1596788"/>
                </a:cubicBezTo>
                <a:cubicBezTo>
                  <a:pt x="791570" y="1803779"/>
                  <a:pt x="3630304" y="2069911"/>
                  <a:pt x="4694829" y="2347415"/>
                </a:cubicBezTo>
                <a:cubicBezTo>
                  <a:pt x="5759354" y="2624919"/>
                  <a:pt x="6271145" y="2943367"/>
                  <a:pt x="6782937" y="3261815"/>
                </a:cubicBezTo>
              </a:path>
            </a:pathLst>
          </a:custGeom>
          <a:ln w="57150">
            <a:gradFill>
              <a:gsLst>
                <a:gs pos="0">
                  <a:schemeClr val="tx1"/>
                </a:gs>
                <a:gs pos="13000">
                  <a:schemeClr val="accent1">
                    <a:lumMod val="75000"/>
                  </a:schemeClr>
                </a:gs>
              </a:gsLst>
              <a:lin ang="5400000" scaled="0"/>
            </a:gradFill>
          </a:ln>
          <a:effectLst>
            <a:glow rad="63500">
              <a:schemeClr val="accent1">
                <a:satMod val="175000"/>
                <a:alpha val="40000"/>
              </a:schemeClr>
            </a:glow>
            <a:outerShdw blurRad="215900" dist="38100" dir="5400000" sx="104000" sy="104000" algn="t" rotWithShape="0">
              <a:prstClr val="black">
                <a:alpha val="73000"/>
              </a:prstClr>
            </a:outerShdw>
          </a:effectLst>
          <a:scene3d>
            <a:camera prst="perspectiveRelaxed" fov="7200000">
              <a:rot lat="18273603" lon="0" rev="0"/>
            </a:camera>
            <a:lightRig rig="threePt" dir="t"/>
          </a:scene3d>
          <a:sp3d extrusionH="38100">
            <a:bevelT/>
            <a:bevelB/>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32" name="Rounded Rectangle 31"/>
          <p:cNvSpPr/>
          <p:nvPr/>
        </p:nvSpPr>
        <p:spPr>
          <a:xfrm>
            <a:off x="3899200" y="3096047"/>
            <a:ext cx="4806650" cy="3061866"/>
          </a:xfrm>
          <a:prstGeom prst="roundRect">
            <a:avLst/>
          </a:prstGeom>
          <a:gradFill flip="none" rotWithShape="1">
            <a:gsLst>
              <a:gs pos="35000">
                <a:schemeClr val="tx2">
                  <a:lumMod val="75000"/>
                </a:schemeClr>
              </a:gs>
              <a:gs pos="78000">
                <a:schemeClr val="accent1">
                  <a:lumMod val="75000"/>
                </a:schemeClr>
              </a:gs>
            </a:gsLst>
            <a:lin ang="16200000" scaled="1"/>
            <a:tileRect/>
          </a:gradFill>
          <a:ln w="3175">
            <a:noFill/>
          </a:ln>
          <a:effectLst>
            <a:outerShdw blurRad="50800" dist="38100" dir="2700000" algn="tl" rotWithShape="0">
              <a:prstClr val="black">
                <a:alpha val="40000"/>
              </a:prstClr>
            </a:outerShdw>
          </a:effectLst>
          <a:scene3d>
            <a:camera prst="orthographicFront"/>
            <a:lightRig rig="threePt" dir="t"/>
          </a:scene3d>
          <a:sp3d>
            <a:bevelT w="1016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1" name="Rectangle 40"/>
          <p:cNvSpPr/>
          <p:nvPr/>
        </p:nvSpPr>
        <p:spPr>
          <a:xfrm>
            <a:off x="4166395" y="3463979"/>
            <a:ext cx="4437633" cy="2326002"/>
          </a:xfrm>
          <a:prstGeom prst="rect">
            <a:avLst/>
          </a:prstGeom>
        </p:spPr>
        <p:txBody>
          <a:bodyPr wrap="square" tIns="46800" anchor="ctr" anchorCtr="0">
            <a:noAutofit/>
          </a:bodyPr>
          <a:lstStyle/>
          <a:p>
            <a:pPr marL="457200" indent="-457200">
              <a:spcAft>
                <a:spcPts val="600"/>
              </a:spcAft>
              <a:buFont typeface="Courier New" pitchFamily="49" charset="0"/>
              <a:buChar char="o"/>
            </a:pPr>
            <a:r>
              <a:rPr lang="en-US" sz="2000" b="1" dirty="0" smtClean="0">
                <a:solidFill>
                  <a:prstClr val="white"/>
                </a:solidFill>
              </a:rPr>
              <a:t>Industry &amp; Market Overview</a:t>
            </a:r>
          </a:p>
          <a:p>
            <a:pPr marL="457200" indent="-457200">
              <a:spcAft>
                <a:spcPts val="600"/>
              </a:spcAft>
              <a:buFont typeface="Courier New" pitchFamily="49" charset="0"/>
              <a:buChar char="o"/>
            </a:pPr>
            <a:r>
              <a:rPr lang="en-US" sz="2000" b="1" dirty="0" smtClean="0">
                <a:solidFill>
                  <a:srgbClr val="6CAEDF">
                    <a:lumMod val="60000"/>
                    <a:lumOff val="40000"/>
                  </a:srgbClr>
                </a:solidFill>
              </a:rPr>
              <a:t>Competitive Landscape</a:t>
            </a:r>
          </a:p>
          <a:p>
            <a:pPr marL="457200" indent="-457200">
              <a:spcAft>
                <a:spcPts val="600"/>
              </a:spcAft>
              <a:buFont typeface="Courier New" pitchFamily="49" charset="0"/>
              <a:buChar char="o"/>
            </a:pPr>
            <a:r>
              <a:rPr lang="en-US" sz="2000" b="1" dirty="0" smtClean="0">
                <a:solidFill>
                  <a:srgbClr val="6CAEDF">
                    <a:lumMod val="60000"/>
                    <a:lumOff val="40000"/>
                  </a:srgbClr>
                </a:solidFill>
              </a:rPr>
              <a:t>Buyer Perspective</a:t>
            </a:r>
          </a:p>
          <a:p>
            <a:pPr marL="457200" indent="-457200">
              <a:spcAft>
                <a:spcPts val="600"/>
              </a:spcAft>
              <a:buFont typeface="Courier New" pitchFamily="49" charset="0"/>
              <a:buChar char="o"/>
            </a:pPr>
            <a:r>
              <a:rPr lang="en-US" sz="2000" b="1" dirty="0" smtClean="0">
                <a:solidFill>
                  <a:srgbClr val="6CAEDF">
                    <a:lumMod val="60000"/>
                    <a:lumOff val="40000"/>
                  </a:srgbClr>
                </a:solidFill>
              </a:rPr>
              <a:t>Future View of the Market</a:t>
            </a:r>
          </a:p>
          <a:p>
            <a:pPr marL="457200" indent="-457200">
              <a:spcAft>
                <a:spcPts val="600"/>
              </a:spcAft>
              <a:buFont typeface="Courier New" pitchFamily="49" charset="0"/>
              <a:buChar char="o"/>
            </a:pPr>
            <a:r>
              <a:rPr lang="en-US" sz="2000" b="1" dirty="0" smtClean="0">
                <a:solidFill>
                  <a:srgbClr val="6CAEDF">
                    <a:lumMod val="60000"/>
                    <a:lumOff val="40000"/>
                  </a:srgbClr>
                </a:solidFill>
              </a:rPr>
              <a:t>Advice for the Technology Provider</a:t>
            </a:r>
          </a:p>
        </p:txBody>
      </p:sp>
      <p:sp>
        <p:nvSpPr>
          <p:cNvPr id="34" name="Slide Number Placeholder 33"/>
          <p:cNvSpPr>
            <a:spLocks noGrp="1"/>
          </p:cNvSpPr>
          <p:nvPr>
            <p:ph type="sldNum" sz="quarter" idx="12"/>
          </p:nvPr>
        </p:nvSpPr>
        <p:spPr/>
        <p:txBody>
          <a:bodyPr/>
          <a:lstStyle/>
          <a:p>
            <a:fld id="{30879362-658A-E344-B7E9-F19991414F7F}" type="slidenum">
              <a:rPr lang="en-US" smtClean="0"/>
              <a:pPr/>
              <a:t>2</a:t>
            </a:fld>
            <a:endParaRPr lang="en-US" dirty="0"/>
          </a:p>
        </p:txBody>
      </p:sp>
      <p:sp>
        <p:nvSpPr>
          <p:cNvPr id="33" name="Footer Placeholder 3"/>
          <p:cNvSpPr>
            <a:spLocks noGrp="1"/>
          </p:cNvSpPr>
          <p:nvPr>
            <p:ph type="ftr" sz="quarter" idx="11"/>
          </p:nvPr>
        </p:nvSpPr>
        <p:spPr>
          <a:xfrm>
            <a:off x="2354687" y="6479551"/>
            <a:ext cx="4434626" cy="365125"/>
          </a:xfrm>
        </p:spPr>
        <p:txBody>
          <a:bodyPr/>
          <a:lstStyle/>
          <a:p>
            <a:r>
              <a:rPr lang="en-US" dirty="0" smtClean="0">
                <a:solidFill>
                  <a:prstClr val="white">
                    <a:lumMod val="75000"/>
                  </a:prstClr>
                </a:solidFill>
              </a:rPr>
              <a:t>© IDC   Visit us at IDC.com and follow us on Twitter: @IDC</a:t>
            </a:r>
            <a:endParaRPr lang="en-US" dirty="0">
              <a:solidFill>
                <a:prstClr val="white">
                  <a:lumMod val="75000"/>
                </a:prstClr>
              </a:solidFill>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p:txBody>
          <a:bodyPr>
            <a:normAutofit fontScale="90000"/>
          </a:bodyPr>
          <a:lstStyle/>
          <a:p>
            <a:r>
              <a:rPr lang="en-US" dirty="0"/>
              <a:t>Future </a:t>
            </a:r>
            <a:r>
              <a:rPr lang="en-US" dirty="0" smtClean="0"/>
              <a:t>View </a:t>
            </a:r>
            <a:r>
              <a:rPr lang="en-US" dirty="0"/>
              <a:t>of </a:t>
            </a:r>
            <a:r>
              <a:rPr lang="en-US" dirty="0" smtClean="0"/>
              <a:t>Market</a:t>
            </a:r>
            <a:r>
              <a:rPr lang="en-US" dirty="0"/>
              <a:t>:</a:t>
            </a:r>
            <a:br>
              <a:rPr lang="en-US" dirty="0"/>
            </a:br>
            <a:r>
              <a:rPr lang="en-US" dirty="0"/>
              <a:t>Forecast assumptions</a:t>
            </a:r>
          </a:p>
        </p:txBody>
      </p:sp>
      <p:sp>
        <p:nvSpPr>
          <p:cNvPr id="365571" name="Rectangle 3"/>
          <p:cNvSpPr>
            <a:spLocks noGrp="1" noChangeArrowheads="1"/>
          </p:cNvSpPr>
          <p:nvPr>
            <p:ph idx="1"/>
          </p:nvPr>
        </p:nvSpPr>
        <p:spPr>
          <a:xfrm>
            <a:off x="457200" y="1417638"/>
            <a:ext cx="8229600" cy="4708525"/>
          </a:xfrm>
        </p:spPr>
        <p:txBody>
          <a:bodyPr>
            <a:normAutofit/>
          </a:bodyPr>
          <a:lstStyle/>
          <a:p>
            <a:r>
              <a:rPr lang="en-US" sz="2200" dirty="0"/>
              <a:t>Both hardware and software support are closely tied to installed base for underlying technology</a:t>
            </a:r>
          </a:p>
          <a:p>
            <a:pPr>
              <a:lnSpc>
                <a:spcPct val="130000"/>
              </a:lnSpc>
            </a:pPr>
            <a:r>
              <a:rPr lang="en-US" sz="2200" dirty="0"/>
              <a:t>Support market grows and contracts very slowly</a:t>
            </a:r>
          </a:p>
          <a:p>
            <a:pPr lvl="1"/>
            <a:r>
              <a:rPr lang="en-US" sz="1900" dirty="0" smtClean="0"/>
              <a:t>Growth has slowed in HW support: consolidation and cloud the culprits</a:t>
            </a:r>
            <a:endParaRPr lang="en-US" sz="1500" dirty="0"/>
          </a:p>
          <a:p>
            <a:pPr lvl="1"/>
            <a:r>
              <a:rPr lang="en-US" sz="1900" dirty="0"/>
              <a:t>Third party support alternatives very limited in software</a:t>
            </a:r>
          </a:p>
          <a:p>
            <a:r>
              <a:rPr lang="en-US" sz="2200" dirty="0" smtClean="0"/>
              <a:t>Software defined infrastructures will force how traditional vendors look at support</a:t>
            </a:r>
          </a:p>
          <a:p>
            <a:r>
              <a:rPr lang="en-US" sz="2200" dirty="0" smtClean="0"/>
              <a:t>Public cloud: What % of enterprise applications will reside here or SAAS.  This will dramatically reduce HW support.</a:t>
            </a:r>
          </a:p>
          <a:p>
            <a:r>
              <a:rPr lang="en-US" sz="2200" dirty="0" smtClean="0"/>
              <a:t>Deskside Services still a hot space</a:t>
            </a:r>
          </a:p>
          <a:p>
            <a:r>
              <a:rPr lang="en-US" sz="2200" dirty="0" smtClean="0"/>
              <a:t>Managed – Break/fix support lines blur even more</a:t>
            </a:r>
          </a:p>
        </p:txBody>
      </p:sp>
      <p:sp>
        <p:nvSpPr>
          <p:cNvPr id="4" name="Slide Number Placeholder 3"/>
          <p:cNvSpPr>
            <a:spLocks noGrp="1"/>
          </p:cNvSpPr>
          <p:nvPr>
            <p:ph type="sldNum" sz="quarter" idx="12"/>
          </p:nvPr>
        </p:nvSpPr>
        <p:spPr/>
        <p:txBody>
          <a:bodyPr/>
          <a:lstStyle/>
          <a:p>
            <a:fld id="{22F32E30-550F-42C5-8B76-D212329DF5C4}" type="slidenum">
              <a:rPr lang="en-US"/>
              <a:pPr/>
              <a:t>20</a:t>
            </a:fld>
            <a:endParaRPr lang="en-US" dirty="0"/>
          </a:p>
        </p:txBody>
      </p:sp>
    </p:spTree>
    <p:extLst>
      <p:ext uri="{BB962C8B-B14F-4D97-AF65-F5344CB8AC3E}">
        <p14:creationId xmlns:p14="http://schemas.microsoft.com/office/powerpoint/2010/main" val="112779957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7" name="Picture 3" descr="C:\Documents and Settings\estergiades\Local Settings\Temporary Internet Files\Content.IE5\ZFNS82AX\MC900202530[1].wmf"/>
          <p:cNvPicPr>
            <a:picLocks noChangeAspect="1" noChangeArrowheads="1"/>
          </p:cNvPicPr>
          <p:nvPr/>
        </p:nvPicPr>
        <p:blipFill>
          <a:blip r:embed="rId3" cstate="print"/>
          <a:srcRect/>
          <a:stretch>
            <a:fillRect/>
          </a:stretch>
        </p:blipFill>
        <p:spPr bwMode="auto">
          <a:xfrm>
            <a:off x="1378046" y="2873380"/>
            <a:ext cx="5775885" cy="2264833"/>
          </a:xfrm>
          <a:prstGeom prst="rect">
            <a:avLst/>
          </a:prstGeom>
          <a:noFill/>
        </p:spPr>
      </p:pic>
      <p:sp>
        <p:nvSpPr>
          <p:cNvPr id="2" name="Title 1"/>
          <p:cNvSpPr>
            <a:spLocks noGrp="1"/>
          </p:cNvSpPr>
          <p:nvPr>
            <p:ph type="title"/>
          </p:nvPr>
        </p:nvSpPr>
        <p:spPr/>
        <p:txBody>
          <a:bodyPr>
            <a:normAutofit fontScale="90000"/>
          </a:bodyPr>
          <a:lstStyle/>
          <a:p>
            <a:r>
              <a:rPr lang="en-US" dirty="0" smtClean="0"/>
              <a:t>Evolution of support services:</a:t>
            </a:r>
            <a:br>
              <a:rPr lang="en-US" dirty="0" smtClean="0"/>
            </a:br>
            <a:r>
              <a:rPr lang="en-US" dirty="0" smtClean="0"/>
              <a:t>Business process support</a:t>
            </a:r>
            <a:endParaRPr lang="en-US" dirty="0"/>
          </a:p>
        </p:txBody>
      </p:sp>
      <p:sp>
        <p:nvSpPr>
          <p:cNvPr id="4" name="Slide Number Placeholder 3"/>
          <p:cNvSpPr>
            <a:spLocks noGrp="1"/>
          </p:cNvSpPr>
          <p:nvPr>
            <p:ph type="sldNum" sz="quarter" idx="12"/>
          </p:nvPr>
        </p:nvSpPr>
        <p:spPr/>
        <p:txBody>
          <a:bodyPr/>
          <a:lstStyle/>
          <a:p>
            <a:fld id="{30879362-658A-E344-B7E9-F19991414F7F}" type="slidenum">
              <a:rPr lang="en-US" smtClean="0"/>
              <a:pPr/>
              <a:t>21</a:t>
            </a:fld>
            <a:endParaRPr lang="en-US"/>
          </a:p>
        </p:txBody>
      </p:sp>
      <p:sp>
        <p:nvSpPr>
          <p:cNvPr id="5" name="Footer Placeholder 4"/>
          <p:cNvSpPr>
            <a:spLocks noGrp="1"/>
          </p:cNvSpPr>
          <p:nvPr>
            <p:ph type="ftr" sz="quarter" idx="4294967295"/>
          </p:nvPr>
        </p:nvSpPr>
        <p:spPr>
          <a:xfrm>
            <a:off x="7781277" y="6572509"/>
            <a:ext cx="1362723" cy="365125"/>
          </a:xfrm>
          <a:prstGeom prst="rect">
            <a:avLst/>
          </a:prstGeom>
        </p:spPr>
        <p:txBody>
          <a:bodyPr/>
          <a:lstStyle/>
          <a:p>
            <a:r>
              <a:rPr lang="en-US" dirty="0" smtClean="0"/>
              <a:t>© IDC 2013</a:t>
            </a:r>
            <a:endParaRPr lang="en-US" dirty="0"/>
          </a:p>
        </p:txBody>
      </p:sp>
      <p:sp>
        <p:nvSpPr>
          <p:cNvPr id="9" name="Rectangle 8"/>
          <p:cNvSpPr/>
          <p:nvPr/>
        </p:nvSpPr>
        <p:spPr>
          <a:xfrm>
            <a:off x="6050208" y="4399986"/>
            <a:ext cx="3637988" cy="1846659"/>
          </a:xfrm>
          <a:prstGeom prst="rect">
            <a:avLst/>
          </a:prstGeom>
          <a:noFill/>
        </p:spPr>
        <p:txBody>
          <a:bodyPr wrap="square" lIns="91440" tIns="45720" rIns="91440" bIns="45720">
            <a:spAutoFit/>
            <a:scene3d>
              <a:camera prst="perspectiveHeroicExtremeLeftFacing"/>
              <a:lightRig rig="threePt" dir="t"/>
            </a:scene3d>
          </a:bodyPr>
          <a:lstStyle/>
          <a:p>
            <a:pPr algn="ctr"/>
            <a:r>
              <a:rPr lang="en-US" sz="3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BUSINESS PROCESS SUPPORT</a:t>
            </a:r>
            <a:endParaRPr lang="en-US" sz="3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0" name="Rectangle 9"/>
          <p:cNvSpPr/>
          <p:nvPr/>
        </p:nvSpPr>
        <p:spPr>
          <a:xfrm>
            <a:off x="-390168" y="2632757"/>
            <a:ext cx="2317351" cy="1569660"/>
          </a:xfrm>
          <a:prstGeom prst="rect">
            <a:avLst/>
          </a:prstGeom>
          <a:noFill/>
        </p:spPr>
        <p:txBody>
          <a:bodyPr wrap="square" lIns="91440" tIns="45720" rIns="91440" bIns="45720">
            <a:spAutoFit/>
            <a:scene3d>
              <a:camera prst="perspectiveHeroicExtremeRightFacing"/>
              <a:lightRig rig="threePt" dir="t"/>
            </a:scene3d>
          </a:bodyPr>
          <a:lstStyle/>
          <a:p>
            <a:pPr algn="ctr"/>
            <a:r>
              <a:rPr lang="en-US" sz="32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outerShdw blurRad="60007" dist="310007" dir="7680000" sy="30000" kx="1300200" algn="ctr" rotWithShape="0">
                    <a:prstClr val="black">
                      <a:alpha val="32000"/>
                    </a:prstClr>
                  </a:outerShdw>
                </a:effectLst>
              </a:rPr>
              <a:t>Asset based support</a:t>
            </a:r>
          </a:p>
        </p:txBody>
      </p:sp>
      <p:sp>
        <p:nvSpPr>
          <p:cNvPr id="11" name="Down Arrow Callout 10"/>
          <p:cNvSpPr/>
          <p:nvPr/>
        </p:nvSpPr>
        <p:spPr>
          <a:xfrm>
            <a:off x="5777326" y="3019752"/>
            <a:ext cx="1392194" cy="1318434"/>
          </a:xfrm>
          <a:prstGeom prst="downArrowCallout">
            <a:avLst>
              <a:gd name="adj1" fmla="val 10510"/>
              <a:gd name="adj2" fmla="val 11453"/>
              <a:gd name="adj3" fmla="val 20834"/>
              <a:gd name="adj4" fmla="val 64977"/>
            </a:avLst>
          </a:prstGeom>
          <a:gradFill flip="none" rotWithShape="1">
            <a:gsLst>
              <a:gs pos="0">
                <a:schemeClr val="accent1">
                  <a:tint val="100000"/>
                  <a:shade val="100000"/>
                  <a:satMod val="130000"/>
                </a:schemeClr>
              </a:gs>
              <a:gs pos="100000">
                <a:schemeClr val="accent1">
                  <a:tint val="50000"/>
                  <a:shade val="100000"/>
                  <a:satMod val="350000"/>
                </a:schemeClr>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ROI and TCO solution metrics</a:t>
            </a:r>
          </a:p>
        </p:txBody>
      </p:sp>
      <p:sp>
        <p:nvSpPr>
          <p:cNvPr id="13" name="Up Arrow Callout 12"/>
          <p:cNvSpPr/>
          <p:nvPr/>
        </p:nvSpPr>
        <p:spPr>
          <a:xfrm>
            <a:off x="3186804" y="4006522"/>
            <a:ext cx="1498600" cy="1384995"/>
          </a:xfrm>
          <a:prstGeom prst="upArrowCallout">
            <a:avLst>
              <a:gd name="adj1" fmla="val 16197"/>
              <a:gd name="adj2" fmla="val 18398"/>
              <a:gd name="adj3" fmla="val 25000"/>
              <a:gd name="adj4" fmla="val 64977"/>
            </a:avLst>
          </a:prstGeom>
          <a:gradFill flip="none" rotWithShape="1">
            <a:gsLst>
              <a:gs pos="0">
                <a:schemeClr val="accent1">
                  <a:tint val="100000"/>
                  <a:shade val="100000"/>
                  <a:satMod val="130000"/>
                </a:schemeClr>
              </a:gs>
              <a:gs pos="100000">
                <a:schemeClr val="accent1">
                  <a:tint val="50000"/>
                  <a:shade val="100000"/>
                  <a:satMod val="350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Automated diagnosis and resolution</a:t>
            </a:r>
          </a:p>
        </p:txBody>
      </p:sp>
      <p:sp>
        <p:nvSpPr>
          <p:cNvPr id="14" name="Up Arrow Callout 13"/>
          <p:cNvSpPr/>
          <p:nvPr/>
        </p:nvSpPr>
        <p:spPr>
          <a:xfrm>
            <a:off x="4990900" y="4458241"/>
            <a:ext cx="1651000" cy="1384995"/>
          </a:xfrm>
          <a:prstGeom prst="upArrowCallout">
            <a:avLst>
              <a:gd name="adj1" fmla="val 14730"/>
              <a:gd name="adj2" fmla="val 15464"/>
              <a:gd name="adj3" fmla="val 25000"/>
              <a:gd name="adj4" fmla="val 64977"/>
            </a:avLst>
          </a:prstGeom>
          <a:gradFill flip="none" rotWithShape="1">
            <a:gsLst>
              <a:gs pos="0">
                <a:schemeClr val="accent1">
                  <a:tint val="100000"/>
                  <a:shade val="100000"/>
                  <a:satMod val="130000"/>
                </a:schemeClr>
              </a:gs>
              <a:gs pos="100000">
                <a:schemeClr val="accent1">
                  <a:tint val="50000"/>
                  <a:shade val="100000"/>
                  <a:satMod val="350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Consultative support and benchmarking</a:t>
            </a:r>
          </a:p>
        </p:txBody>
      </p:sp>
      <p:sp>
        <p:nvSpPr>
          <p:cNvPr id="16" name="Down Arrow Callout 15"/>
          <p:cNvSpPr/>
          <p:nvPr/>
        </p:nvSpPr>
        <p:spPr>
          <a:xfrm>
            <a:off x="4365086" y="2318016"/>
            <a:ext cx="1166921" cy="1707250"/>
          </a:xfrm>
          <a:prstGeom prst="downArrowCallout">
            <a:avLst>
              <a:gd name="adj1" fmla="val 14852"/>
              <a:gd name="adj2" fmla="val 17751"/>
              <a:gd name="adj3" fmla="val 25000"/>
              <a:gd name="adj4" fmla="val 36344"/>
            </a:avLst>
          </a:prstGeom>
          <a:gradFill flip="none" rotWithShape="1">
            <a:gsLst>
              <a:gs pos="0">
                <a:schemeClr val="accent1">
                  <a:tint val="100000"/>
                  <a:shade val="100000"/>
                  <a:satMod val="130000"/>
                </a:schemeClr>
              </a:gs>
              <a:gs pos="100000">
                <a:schemeClr val="accent1">
                  <a:tint val="50000"/>
                  <a:shade val="100000"/>
                  <a:satMod val="350000"/>
                </a:schemeClr>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Predictive analytics</a:t>
            </a:r>
          </a:p>
        </p:txBody>
      </p:sp>
      <p:sp>
        <p:nvSpPr>
          <p:cNvPr id="17" name="Down Arrow Callout 16"/>
          <p:cNvSpPr/>
          <p:nvPr/>
        </p:nvSpPr>
        <p:spPr>
          <a:xfrm>
            <a:off x="2662242" y="2047176"/>
            <a:ext cx="1315481" cy="1629588"/>
          </a:xfrm>
          <a:prstGeom prst="downArrowCallout">
            <a:avLst>
              <a:gd name="adj1" fmla="val 15478"/>
              <a:gd name="adj2" fmla="val 17382"/>
              <a:gd name="adj3" fmla="val 23096"/>
              <a:gd name="adj4" fmla="val 42253"/>
            </a:avLst>
          </a:prstGeom>
          <a:gradFill flip="none" rotWithShape="1">
            <a:gsLst>
              <a:gs pos="0">
                <a:schemeClr val="accent1">
                  <a:tint val="100000"/>
                  <a:shade val="100000"/>
                  <a:satMod val="130000"/>
                </a:schemeClr>
              </a:gs>
              <a:gs pos="100000">
                <a:schemeClr val="accent1">
                  <a:tint val="50000"/>
                  <a:shade val="100000"/>
                  <a:satMod val="350000"/>
                </a:schemeClr>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Preventive notifications</a:t>
            </a:r>
          </a:p>
        </p:txBody>
      </p:sp>
      <p:sp>
        <p:nvSpPr>
          <p:cNvPr id="18" name="Up Arrow Callout 17"/>
          <p:cNvSpPr/>
          <p:nvPr/>
        </p:nvSpPr>
        <p:spPr>
          <a:xfrm>
            <a:off x="1165938" y="3492458"/>
            <a:ext cx="1798320" cy="1503097"/>
          </a:xfrm>
          <a:prstGeom prst="upArrowCallout">
            <a:avLst>
              <a:gd name="adj1" fmla="val 13263"/>
              <a:gd name="adj2" fmla="val 16014"/>
              <a:gd name="adj3" fmla="val 25000"/>
              <a:gd name="adj4" fmla="val 64977"/>
            </a:avLst>
          </a:prstGeom>
          <a:gradFill flip="none" rotWithShape="1">
            <a:gsLst>
              <a:gs pos="0">
                <a:schemeClr val="accent1">
                  <a:tint val="100000"/>
                  <a:shade val="100000"/>
                  <a:satMod val="130000"/>
                </a:schemeClr>
              </a:gs>
              <a:gs pos="100000">
                <a:schemeClr val="accent1">
                  <a:tint val="50000"/>
                  <a:shade val="100000"/>
                  <a:satMod val="350000"/>
                </a:schemeClr>
              </a:gs>
            </a:gsLst>
            <a:lin ang="162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Expanded online and self-help support</a:t>
            </a:r>
          </a:p>
        </p:txBody>
      </p:sp>
      <p:sp>
        <p:nvSpPr>
          <p:cNvPr id="19" name="Down Arrow Callout 18"/>
          <p:cNvSpPr/>
          <p:nvPr/>
        </p:nvSpPr>
        <p:spPr>
          <a:xfrm>
            <a:off x="1365519" y="2318016"/>
            <a:ext cx="1106593" cy="1039382"/>
          </a:xfrm>
          <a:prstGeom prst="downArrowCallout">
            <a:avLst>
              <a:gd name="adj1" fmla="val 13679"/>
              <a:gd name="adj2" fmla="val 17453"/>
              <a:gd name="adj3" fmla="val 25000"/>
              <a:gd name="adj4" fmla="val 64977"/>
            </a:avLst>
          </a:prstGeom>
          <a:gradFill flip="none" rotWithShape="1">
            <a:gsLst>
              <a:gs pos="0">
                <a:schemeClr val="accent1">
                  <a:tint val="100000"/>
                  <a:shade val="100000"/>
                  <a:satMod val="130000"/>
                </a:schemeClr>
              </a:gs>
              <a:gs pos="100000">
                <a:schemeClr val="accent1">
                  <a:tint val="50000"/>
                  <a:shade val="100000"/>
                  <a:satMod val="350000"/>
                </a:schemeClr>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600" dirty="0" smtClean="0"/>
              <a:t>Reactive break-fix</a:t>
            </a:r>
          </a:p>
        </p:txBody>
      </p:sp>
      <p:pic>
        <p:nvPicPr>
          <p:cNvPr id="41992" name="Picture 8" descr="C:\Documents and Settings\estergiades\Local Settings\Temporary Internet Files\Content.IE5\B1II31JQ\MC900390710[1].wmf"/>
          <p:cNvPicPr>
            <a:picLocks noChangeAspect="1" noChangeArrowheads="1"/>
          </p:cNvPicPr>
          <p:nvPr/>
        </p:nvPicPr>
        <p:blipFill>
          <a:blip r:embed="rId4" cstate="print"/>
          <a:srcRect/>
          <a:stretch>
            <a:fillRect/>
          </a:stretch>
        </p:blipFill>
        <p:spPr bwMode="auto">
          <a:xfrm>
            <a:off x="2092994" y="3298804"/>
            <a:ext cx="391644" cy="228346"/>
          </a:xfrm>
          <a:prstGeom prst="rect">
            <a:avLst/>
          </a:prstGeom>
          <a:noFill/>
        </p:spPr>
      </p:pic>
      <p:pic>
        <p:nvPicPr>
          <p:cNvPr id="41993" name="Picture 9" descr="C:\Documents and Settings\estergiades\Local Settings\Temporary Internet Files\Content.IE5\1DID43AA\MC900440351[1].png"/>
          <p:cNvPicPr>
            <a:picLocks noChangeAspect="1" noChangeArrowheads="1"/>
          </p:cNvPicPr>
          <p:nvPr/>
        </p:nvPicPr>
        <p:blipFill>
          <a:blip r:embed="rId5" cstate="print"/>
          <a:srcRect/>
          <a:stretch>
            <a:fillRect/>
          </a:stretch>
        </p:blipFill>
        <p:spPr bwMode="auto">
          <a:xfrm>
            <a:off x="5909828" y="4204527"/>
            <a:ext cx="644390" cy="407219"/>
          </a:xfrm>
          <a:prstGeom prst="rect">
            <a:avLst/>
          </a:prstGeom>
          <a:noFill/>
        </p:spPr>
      </p:pic>
      <p:pic>
        <p:nvPicPr>
          <p:cNvPr id="41997" name="Picture 13" descr="C:\Documents and Settings\estergiades\Local Settings\Temporary Internet Files\Content.IE5\1DID43AA\MC900440344[1].png"/>
          <p:cNvPicPr>
            <a:picLocks noChangeAspect="1" noChangeArrowheads="1"/>
          </p:cNvPicPr>
          <p:nvPr/>
        </p:nvPicPr>
        <p:blipFill>
          <a:blip r:embed="rId6" cstate="print"/>
          <a:srcRect/>
          <a:stretch>
            <a:fillRect/>
          </a:stretch>
        </p:blipFill>
        <p:spPr bwMode="auto">
          <a:xfrm>
            <a:off x="3686050" y="3699108"/>
            <a:ext cx="537974" cy="307414"/>
          </a:xfrm>
          <a:prstGeom prst="rect">
            <a:avLst/>
          </a:prstGeom>
          <a:noFill/>
        </p:spPr>
      </p:pic>
      <p:pic>
        <p:nvPicPr>
          <p:cNvPr id="41998" name="Picture 14" descr="C:\Documents and Settings\estergiades\Local Settings\Temporary Internet Files\Content.IE5\4F424Q0A\MC900440348[1].png"/>
          <p:cNvPicPr>
            <a:picLocks noChangeAspect="1" noChangeArrowheads="1"/>
          </p:cNvPicPr>
          <p:nvPr/>
        </p:nvPicPr>
        <p:blipFill>
          <a:blip r:embed="rId7" cstate="print"/>
          <a:srcRect/>
          <a:stretch>
            <a:fillRect/>
          </a:stretch>
        </p:blipFill>
        <p:spPr bwMode="auto">
          <a:xfrm>
            <a:off x="4587234" y="3922985"/>
            <a:ext cx="581863" cy="343461"/>
          </a:xfrm>
          <a:prstGeom prst="rect">
            <a:avLst/>
          </a:prstGeom>
          <a:noFill/>
        </p:spPr>
      </p:pic>
      <p:pic>
        <p:nvPicPr>
          <p:cNvPr id="41999" name="Picture 15" descr="C:\Documents and Settings\estergiades\Local Settings\Temporary Internet Files\Content.IE5\ZFNS82AX\MC900434818[1].png"/>
          <p:cNvPicPr>
            <a:picLocks noChangeAspect="1" noChangeArrowheads="1"/>
          </p:cNvPicPr>
          <p:nvPr/>
        </p:nvPicPr>
        <p:blipFill>
          <a:blip r:embed="rId8" cstate="print"/>
          <a:srcRect/>
          <a:stretch>
            <a:fillRect/>
          </a:stretch>
        </p:blipFill>
        <p:spPr bwMode="auto">
          <a:xfrm flipH="1">
            <a:off x="2973326" y="3479932"/>
            <a:ext cx="301160" cy="301160"/>
          </a:xfrm>
          <a:prstGeom prst="rect">
            <a:avLst/>
          </a:prstGeom>
          <a:noFill/>
        </p:spPr>
      </p:pic>
      <p:sp>
        <p:nvSpPr>
          <p:cNvPr id="38" name="Vertical Scroll 37"/>
          <p:cNvSpPr/>
          <p:nvPr/>
        </p:nvSpPr>
        <p:spPr>
          <a:xfrm>
            <a:off x="7344593" y="2201808"/>
            <a:ext cx="1715382" cy="1995190"/>
          </a:xfrm>
          <a:prstGeom prst="verticalScroll">
            <a:avLst/>
          </a:prstGeom>
          <a:gradFill flip="none" rotWithShape="1">
            <a:gsLst>
              <a:gs pos="0">
                <a:schemeClr val="accent4">
                  <a:tint val="66000"/>
                  <a:satMod val="160000"/>
                </a:schemeClr>
              </a:gs>
              <a:gs pos="50000">
                <a:schemeClr val="accent4">
                  <a:tint val="44500"/>
                  <a:satMod val="160000"/>
                </a:schemeClr>
              </a:gs>
              <a:gs pos="100000">
                <a:schemeClr val="accent4">
                  <a:tint val="23500"/>
                  <a:satMod val="160000"/>
                </a:schemeClr>
              </a:gs>
            </a:gsLst>
            <a:lin ang="5400000" scaled="1"/>
            <a:tileRect/>
          </a:gradFill>
          <a:effectLst>
            <a:outerShdw blurRad="40000" dist="23000" dir="102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b="1" dirty="0" smtClean="0">
                <a:solidFill>
                  <a:schemeClr val="tx1"/>
                </a:solidFill>
              </a:rPr>
              <a:t>UPTIME </a:t>
            </a:r>
          </a:p>
          <a:p>
            <a:pPr algn="ctr"/>
            <a:r>
              <a:rPr lang="en-US" sz="1100" b="1" dirty="0" smtClean="0">
                <a:solidFill>
                  <a:schemeClr val="tx1"/>
                </a:solidFill>
              </a:rPr>
              <a:t>+</a:t>
            </a:r>
          </a:p>
          <a:p>
            <a:pPr algn="ctr"/>
            <a:r>
              <a:rPr lang="en-US" sz="1100" b="1" dirty="0" smtClean="0">
                <a:solidFill>
                  <a:schemeClr val="tx1"/>
                </a:solidFill>
              </a:rPr>
              <a:t>SYSTEM</a:t>
            </a:r>
          </a:p>
          <a:p>
            <a:pPr algn="ctr"/>
            <a:r>
              <a:rPr lang="en-US" sz="1100" b="1" dirty="0" smtClean="0">
                <a:solidFill>
                  <a:schemeClr val="tx1"/>
                </a:solidFill>
              </a:rPr>
              <a:t>PERFORMANCE </a:t>
            </a:r>
          </a:p>
          <a:p>
            <a:pPr algn="ctr"/>
            <a:r>
              <a:rPr lang="en-US" sz="1100" b="1" dirty="0" smtClean="0">
                <a:solidFill>
                  <a:schemeClr val="tx1"/>
                </a:solidFill>
              </a:rPr>
              <a:t>+</a:t>
            </a:r>
          </a:p>
          <a:p>
            <a:pPr algn="ctr"/>
            <a:r>
              <a:rPr lang="en-US" sz="1100" b="1" dirty="0" smtClean="0">
                <a:solidFill>
                  <a:schemeClr val="tx1"/>
                </a:solidFill>
              </a:rPr>
              <a:t>SYSTEM</a:t>
            </a:r>
          </a:p>
          <a:p>
            <a:pPr algn="ctr"/>
            <a:r>
              <a:rPr lang="en-US" sz="1100" b="1" dirty="0" smtClean="0">
                <a:solidFill>
                  <a:schemeClr val="tx1"/>
                </a:solidFill>
              </a:rPr>
              <a:t>AVAILABILITY</a:t>
            </a:r>
          </a:p>
          <a:p>
            <a:pPr algn="ctr"/>
            <a:endParaRPr lang="en-US" sz="1100" b="1" dirty="0" smtClean="0">
              <a:solidFill>
                <a:schemeClr val="tx1"/>
              </a:solidFill>
            </a:endParaRPr>
          </a:p>
          <a:p>
            <a:pPr algn="ctr"/>
            <a:r>
              <a:rPr lang="en-US" sz="1100" b="1" i="1" u="sng" dirty="0" smtClean="0">
                <a:solidFill>
                  <a:schemeClr val="tx1"/>
                </a:solidFill>
              </a:rPr>
              <a:t>BY WORKLOAD</a:t>
            </a:r>
          </a:p>
        </p:txBody>
      </p:sp>
    </p:spTree>
    <p:extLst>
      <p:ext uri="{BB962C8B-B14F-4D97-AF65-F5344CB8AC3E}">
        <p14:creationId xmlns:p14="http://schemas.microsoft.com/office/powerpoint/2010/main" val="359098177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9"/>
          <p:cNvGrpSpPr/>
          <p:nvPr/>
        </p:nvGrpSpPr>
        <p:grpSpPr>
          <a:xfrm>
            <a:off x="0" y="1233928"/>
            <a:ext cx="8799230" cy="3096344"/>
            <a:chOff x="0" y="1124744"/>
            <a:chExt cx="8799230" cy="3096344"/>
          </a:xfrm>
        </p:grpSpPr>
        <p:sp>
          <p:nvSpPr>
            <p:cNvPr id="42" name="Oval 41"/>
            <p:cNvSpPr/>
            <p:nvPr/>
          </p:nvSpPr>
          <p:spPr>
            <a:xfrm rot="1438537">
              <a:off x="2292579" y="3093955"/>
              <a:ext cx="243220" cy="453132"/>
            </a:xfrm>
            <a:prstGeom prst="ellipse">
              <a:avLst/>
            </a:prstGeom>
            <a:gradFill flip="none" rotWithShape="1">
              <a:gsLst>
                <a:gs pos="32000">
                  <a:schemeClr val="tx1"/>
                </a:gs>
                <a:gs pos="100000">
                  <a:schemeClr val="bg1">
                    <a:lumMod val="75000"/>
                    <a:alpha val="0"/>
                  </a:schemeClr>
                </a:gs>
              </a:gsLst>
              <a:path path="shape">
                <a:fillToRect l="50000" t="50000" r="50000" b="50000"/>
              </a:path>
              <a:tileRect/>
            </a:gra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3" name="Oval 42"/>
            <p:cNvSpPr/>
            <p:nvPr/>
          </p:nvSpPr>
          <p:spPr>
            <a:xfrm>
              <a:off x="0" y="3717032"/>
              <a:ext cx="3779912" cy="504056"/>
            </a:xfrm>
            <a:prstGeom prst="ellipse">
              <a:avLst/>
            </a:prstGeom>
            <a:gradFill flip="none" rotWithShape="1">
              <a:gsLst>
                <a:gs pos="0">
                  <a:schemeClr val="tx1"/>
                </a:gs>
                <a:gs pos="100000">
                  <a:schemeClr val="bg1">
                    <a:lumMod val="75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4" name="Rectangle 43"/>
            <p:cNvSpPr/>
            <p:nvPr/>
          </p:nvSpPr>
          <p:spPr>
            <a:xfrm>
              <a:off x="0" y="1124744"/>
              <a:ext cx="8799230" cy="2376264"/>
            </a:xfrm>
            <a:prstGeom prst="rect">
              <a:avLst/>
            </a:prstGeom>
            <a:gradFill flip="none" rotWithShape="1">
              <a:gsLst>
                <a:gs pos="21000">
                  <a:schemeClr val="bg1">
                    <a:alpha val="31000"/>
                  </a:schemeClr>
                </a:gs>
                <a:gs pos="65000">
                  <a:schemeClr val="bg1">
                    <a:lumMod val="75000"/>
                    <a:alpha val="28000"/>
                  </a:schemeClr>
                </a:gs>
                <a:gs pos="87000">
                  <a:schemeClr val="bg1">
                    <a:lumMod val="95000"/>
                    <a:alpha val="28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nvGrpSpPr>
            <p:cNvPr id="3" name="Group 4"/>
            <p:cNvGrpSpPr/>
            <p:nvPr/>
          </p:nvGrpSpPr>
          <p:grpSpPr>
            <a:xfrm>
              <a:off x="571590" y="1470420"/>
              <a:ext cx="2520280" cy="2540389"/>
              <a:chOff x="6516216" y="2132856"/>
              <a:chExt cx="2143140" cy="2160240"/>
            </a:xfrm>
          </p:grpSpPr>
          <p:sp>
            <p:nvSpPr>
              <p:cNvPr id="46" name="Oval 5"/>
              <p:cNvSpPr/>
              <p:nvPr/>
            </p:nvSpPr>
            <p:spPr>
              <a:xfrm>
                <a:off x="6516216" y="2149956"/>
                <a:ext cx="2143140" cy="2143140"/>
              </a:xfrm>
              <a:prstGeom prst="ellipse">
                <a:avLst/>
              </a:prstGeom>
              <a:gradFill flip="none" rotWithShape="1">
                <a:gsLst>
                  <a:gs pos="32000">
                    <a:schemeClr val="bg1">
                      <a:lumMod val="75000"/>
                    </a:schemeClr>
                  </a:gs>
                  <a:gs pos="51000">
                    <a:schemeClr val="tx1">
                      <a:lumMod val="50000"/>
                      <a:lumOff val="50000"/>
                    </a:schemeClr>
                  </a:gs>
                  <a:gs pos="82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7" name="Oval 46"/>
              <p:cNvSpPr/>
              <p:nvPr/>
            </p:nvSpPr>
            <p:spPr>
              <a:xfrm rot="1666358">
                <a:off x="6516216" y="2132856"/>
                <a:ext cx="1087570" cy="1320378"/>
              </a:xfrm>
              <a:prstGeom prst="ellipse">
                <a:avLst/>
              </a:prstGeom>
              <a:gradFill flip="none" rotWithShape="1">
                <a:gsLst>
                  <a:gs pos="0">
                    <a:schemeClr val="bg1">
                      <a:alpha val="81000"/>
                    </a:schemeClr>
                  </a:gs>
                  <a:gs pos="100000">
                    <a:schemeClr val="tx1">
                      <a:lumMod val="50000"/>
                      <a:lumOff val="50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nvGrpSpPr>
              <p:cNvPr id="5" name="Group 52"/>
              <p:cNvGrpSpPr/>
              <p:nvPr/>
            </p:nvGrpSpPr>
            <p:grpSpPr>
              <a:xfrm>
                <a:off x="6588224" y="2212796"/>
                <a:ext cx="2054344" cy="2008289"/>
                <a:chOff x="9187891" y="1453287"/>
                <a:chExt cx="5112106" cy="4997501"/>
              </a:xfrm>
              <a:gradFill flip="none" rotWithShape="1">
                <a:gsLst>
                  <a:gs pos="30000">
                    <a:schemeClr val="tx2">
                      <a:lumMod val="40000"/>
                      <a:lumOff val="60000"/>
                    </a:schemeClr>
                  </a:gs>
                  <a:gs pos="55000">
                    <a:schemeClr val="accent1"/>
                  </a:gs>
                  <a:gs pos="75000">
                    <a:schemeClr val="tx2">
                      <a:lumMod val="50000"/>
                    </a:schemeClr>
                  </a:gs>
                </a:gsLst>
                <a:path path="circle">
                  <a:fillToRect l="100000" t="100000"/>
                </a:path>
                <a:tileRect r="-100000" b="-100000"/>
              </a:gradFill>
              <a:effectLst/>
              <a:scene3d>
                <a:camera prst="perspectiveFront"/>
                <a:lightRig rig="soft" dir="t"/>
              </a:scene3d>
            </p:grpSpPr>
            <p:sp>
              <p:nvSpPr>
                <p:cNvPr id="52" name="Freeform 51"/>
                <p:cNvSpPr/>
                <p:nvPr/>
              </p:nvSpPr>
              <p:spPr>
                <a:xfrm>
                  <a:off x="11953037" y="3475939"/>
                  <a:ext cx="1669084" cy="2866339"/>
                </a:xfrm>
                <a:custGeom>
                  <a:avLst/>
                  <a:gdLst>
                    <a:gd name="connsiteX0" fmla="*/ 0 w 1669084"/>
                    <a:gd name="connsiteY0" fmla="*/ 2866339 h 2866339"/>
                    <a:gd name="connsiteX1" fmla="*/ 131673 w 1669084"/>
                    <a:gd name="connsiteY1" fmla="*/ 2844394 h 2866339"/>
                    <a:gd name="connsiteX2" fmla="*/ 234086 w 1669084"/>
                    <a:gd name="connsiteY2" fmla="*/ 2844394 h 2866339"/>
                    <a:gd name="connsiteX3" fmla="*/ 307238 w 1669084"/>
                    <a:gd name="connsiteY3" fmla="*/ 2822448 h 2866339"/>
                    <a:gd name="connsiteX4" fmla="*/ 460857 w 1669084"/>
                    <a:gd name="connsiteY4" fmla="*/ 2727351 h 2866339"/>
                    <a:gd name="connsiteX5" fmla="*/ 526694 w 1669084"/>
                    <a:gd name="connsiteY5" fmla="*/ 2639568 h 2866339"/>
                    <a:gd name="connsiteX6" fmla="*/ 585216 w 1669084"/>
                    <a:gd name="connsiteY6" fmla="*/ 2581047 h 2866339"/>
                    <a:gd name="connsiteX7" fmla="*/ 643737 w 1669084"/>
                    <a:gd name="connsiteY7" fmla="*/ 2544471 h 2866339"/>
                    <a:gd name="connsiteX8" fmla="*/ 643737 w 1669084"/>
                    <a:gd name="connsiteY8" fmla="*/ 2464003 h 2866339"/>
                    <a:gd name="connsiteX9" fmla="*/ 665683 w 1669084"/>
                    <a:gd name="connsiteY9" fmla="*/ 2434743 h 2866339"/>
                    <a:gd name="connsiteX10" fmla="*/ 790041 w 1669084"/>
                    <a:gd name="connsiteY10" fmla="*/ 2339645 h 2866339"/>
                    <a:gd name="connsiteX11" fmla="*/ 863193 w 1669084"/>
                    <a:gd name="connsiteY11" fmla="*/ 2266493 h 2866339"/>
                    <a:gd name="connsiteX12" fmla="*/ 877824 w 1669084"/>
                    <a:gd name="connsiteY12" fmla="*/ 2134819 h 2866339"/>
                    <a:gd name="connsiteX13" fmla="*/ 870509 w 1669084"/>
                    <a:gd name="connsiteY13" fmla="*/ 2025091 h 2866339"/>
                    <a:gd name="connsiteX14" fmla="*/ 892454 w 1669084"/>
                    <a:gd name="connsiteY14" fmla="*/ 1959255 h 2866339"/>
                    <a:gd name="connsiteX15" fmla="*/ 929030 w 1669084"/>
                    <a:gd name="connsiteY15" fmla="*/ 1878787 h 2866339"/>
                    <a:gd name="connsiteX16" fmla="*/ 1016813 w 1669084"/>
                    <a:gd name="connsiteY16" fmla="*/ 1761744 h 2866339"/>
                    <a:gd name="connsiteX17" fmla="*/ 1111910 w 1669084"/>
                    <a:gd name="connsiteY17" fmla="*/ 1615440 h 2866339"/>
                    <a:gd name="connsiteX18" fmla="*/ 1192377 w 1669084"/>
                    <a:gd name="connsiteY18" fmla="*/ 1534973 h 2866339"/>
                    <a:gd name="connsiteX19" fmla="*/ 1265529 w 1669084"/>
                    <a:gd name="connsiteY19" fmla="*/ 1425245 h 2866339"/>
                    <a:gd name="connsiteX20" fmla="*/ 1338681 w 1669084"/>
                    <a:gd name="connsiteY20" fmla="*/ 1264311 h 2866339"/>
                    <a:gd name="connsiteX21" fmla="*/ 1367942 w 1669084"/>
                    <a:gd name="connsiteY21" fmla="*/ 1198474 h 2866339"/>
                    <a:gd name="connsiteX22" fmla="*/ 1353312 w 1669084"/>
                    <a:gd name="connsiteY22" fmla="*/ 1154583 h 2866339"/>
                    <a:gd name="connsiteX23" fmla="*/ 1316736 w 1669084"/>
                    <a:gd name="connsiteY23" fmla="*/ 1103376 h 2866339"/>
                    <a:gd name="connsiteX24" fmla="*/ 1353312 w 1669084"/>
                    <a:gd name="connsiteY24" fmla="*/ 1052170 h 2866339"/>
                    <a:gd name="connsiteX25" fmla="*/ 1477670 w 1669084"/>
                    <a:gd name="connsiteY25" fmla="*/ 935127 h 2866339"/>
                    <a:gd name="connsiteX26" fmla="*/ 1587398 w 1669084"/>
                    <a:gd name="connsiteY26" fmla="*/ 810768 h 2866339"/>
                    <a:gd name="connsiteX27" fmla="*/ 1616659 w 1669084"/>
                    <a:gd name="connsiteY27" fmla="*/ 642519 h 2866339"/>
                    <a:gd name="connsiteX28" fmla="*/ 1623974 w 1669084"/>
                    <a:gd name="connsiteY28" fmla="*/ 591312 h 2866339"/>
                    <a:gd name="connsiteX29" fmla="*/ 1623974 w 1669084"/>
                    <a:gd name="connsiteY29" fmla="*/ 562051 h 2866339"/>
                    <a:gd name="connsiteX30" fmla="*/ 1353312 w 1669084"/>
                    <a:gd name="connsiteY30" fmla="*/ 291389 h 2866339"/>
                    <a:gd name="connsiteX31" fmla="*/ 1126541 w 1669084"/>
                    <a:gd name="connsiteY31" fmla="*/ 254813 h 2866339"/>
                    <a:gd name="connsiteX32" fmla="*/ 841248 w 1669084"/>
                    <a:gd name="connsiteY32" fmla="*/ 210922 h 2866339"/>
                    <a:gd name="connsiteX33" fmla="*/ 687629 w 1669084"/>
                    <a:gd name="connsiteY33" fmla="*/ 123139 h 2866339"/>
                    <a:gd name="connsiteX34" fmla="*/ 541325 w 1669084"/>
                    <a:gd name="connsiteY34" fmla="*/ 93879 h 2866339"/>
                    <a:gd name="connsiteX35" fmla="*/ 475488 w 1669084"/>
                    <a:gd name="connsiteY35" fmla="*/ 108509 h 2866339"/>
                    <a:gd name="connsiteX36" fmla="*/ 336499 w 1669084"/>
                    <a:gd name="connsiteY36" fmla="*/ 57303 h 2866339"/>
                    <a:gd name="connsiteX37" fmla="*/ 212141 w 1669084"/>
                    <a:gd name="connsiteY37" fmla="*/ 6096 h 2866339"/>
                    <a:gd name="connsiteX38" fmla="*/ 131673 w 1669084"/>
                    <a:gd name="connsiteY38" fmla="*/ 20727 h 2866339"/>
                    <a:gd name="connsiteX39" fmla="*/ 65837 w 1669084"/>
                    <a:gd name="connsiteY39" fmla="*/ 57303 h 2866339"/>
                    <a:gd name="connsiteX40" fmla="*/ 58521 w 1669084"/>
                    <a:gd name="connsiteY40" fmla="*/ 123139 h 2866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669084" h="2866339">
                      <a:moveTo>
                        <a:pt x="0" y="2866339"/>
                      </a:moveTo>
                      <a:cubicBezTo>
                        <a:pt x="46329" y="2857195"/>
                        <a:pt x="92659" y="2848052"/>
                        <a:pt x="131673" y="2844394"/>
                      </a:cubicBezTo>
                      <a:cubicBezTo>
                        <a:pt x="170687" y="2840737"/>
                        <a:pt x="204825" y="2848052"/>
                        <a:pt x="234086" y="2844394"/>
                      </a:cubicBezTo>
                      <a:cubicBezTo>
                        <a:pt x="263347" y="2840736"/>
                        <a:pt x="269443" y="2841955"/>
                        <a:pt x="307238" y="2822448"/>
                      </a:cubicBezTo>
                      <a:cubicBezTo>
                        <a:pt x="345033" y="2802941"/>
                        <a:pt x="424281" y="2757831"/>
                        <a:pt x="460857" y="2727351"/>
                      </a:cubicBezTo>
                      <a:cubicBezTo>
                        <a:pt x="497433" y="2696871"/>
                        <a:pt x="505968" y="2663952"/>
                        <a:pt x="526694" y="2639568"/>
                      </a:cubicBezTo>
                      <a:cubicBezTo>
                        <a:pt x="547420" y="2615184"/>
                        <a:pt x="565709" y="2596897"/>
                        <a:pt x="585216" y="2581047"/>
                      </a:cubicBezTo>
                      <a:cubicBezTo>
                        <a:pt x="604723" y="2565198"/>
                        <a:pt x="633984" y="2563978"/>
                        <a:pt x="643737" y="2544471"/>
                      </a:cubicBezTo>
                      <a:cubicBezTo>
                        <a:pt x="653491" y="2524964"/>
                        <a:pt x="640079" y="2482291"/>
                        <a:pt x="643737" y="2464003"/>
                      </a:cubicBezTo>
                      <a:cubicBezTo>
                        <a:pt x="647395" y="2445715"/>
                        <a:pt x="641299" y="2455469"/>
                        <a:pt x="665683" y="2434743"/>
                      </a:cubicBezTo>
                      <a:cubicBezTo>
                        <a:pt x="690067" y="2414017"/>
                        <a:pt x="757123" y="2367687"/>
                        <a:pt x="790041" y="2339645"/>
                      </a:cubicBezTo>
                      <a:cubicBezTo>
                        <a:pt x="822959" y="2311603"/>
                        <a:pt x="848563" y="2300631"/>
                        <a:pt x="863193" y="2266493"/>
                      </a:cubicBezTo>
                      <a:cubicBezTo>
                        <a:pt x="877824" y="2232355"/>
                        <a:pt x="876605" y="2175053"/>
                        <a:pt x="877824" y="2134819"/>
                      </a:cubicBezTo>
                      <a:cubicBezTo>
                        <a:pt x="879043" y="2094585"/>
                        <a:pt x="868071" y="2054352"/>
                        <a:pt x="870509" y="2025091"/>
                      </a:cubicBezTo>
                      <a:cubicBezTo>
                        <a:pt x="872947" y="1995830"/>
                        <a:pt x="882701" y="1983639"/>
                        <a:pt x="892454" y="1959255"/>
                      </a:cubicBezTo>
                      <a:cubicBezTo>
                        <a:pt x="902207" y="1934871"/>
                        <a:pt x="908303" y="1911706"/>
                        <a:pt x="929030" y="1878787"/>
                      </a:cubicBezTo>
                      <a:cubicBezTo>
                        <a:pt x="949757" y="1845868"/>
                        <a:pt x="986333" y="1805635"/>
                        <a:pt x="1016813" y="1761744"/>
                      </a:cubicBezTo>
                      <a:cubicBezTo>
                        <a:pt x="1047293" y="1717853"/>
                        <a:pt x="1082649" y="1653235"/>
                        <a:pt x="1111910" y="1615440"/>
                      </a:cubicBezTo>
                      <a:cubicBezTo>
                        <a:pt x="1141171" y="1577645"/>
                        <a:pt x="1166774" y="1566672"/>
                        <a:pt x="1192377" y="1534973"/>
                      </a:cubicBezTo>
                      <a:cubicBezTo>
                        <a:pt x="1217980" y="1503274"/>
                        <a:pt x="1241145" y="1470355"/>
                        <a:pt x="1265529" y="1425245"/>
                      </a:cubicBezTo>
                      <a:cubicBezTo>
                        <a:pt x="1289913" y="1380135"/>
                        <a:pt x="1321612" y="1302106"/>
                        <a:pt x="1338681" y="1264311"/>
                      </a:cubicBezTo>
                      <a:cubicBezTo>
                        <a:pt x="1355750" y="1226516"/>
                        <a:pt x="1365503" y="1216762"/>
                        <a:pt x="1367942" y="1198474"/>
                      </a:cubicBezTo>
                      <a:cubicBezTo>
                        <a:pt x="1370381" y="1180186"/>
                        <a:pt x="1361846" y="1170433"/>
                        <a:pt x="1353312" y="1154583"/>
                      </a:cubicBezTo>
                      <a:cubicBezTo>
                        <a:pt x="1344778" y="1138733"/>
                        <a:pt x="1316736" y="1120445"/>
                        <a:pt x="1316736" y="1103376"/>
                      </a:cubicBezTo>
                      <a:cubicBezTo>
                        <a:pt x="1316736" y="1086307"/>
                        <a:pt x="1326490" y="1080212"/>
                        <a:pt x="1353312" y="1052170"/>
                      </a:cubicBezTo>
                      <a:cubicBezTo>
                        <a:pt x="1380134" y="1024128"/>
                        <a:pt x="1438656" y="975361"/>
                        <a:pt x="1477670" y="935127"/>
                      </a:cubicBezTo>
                      <a:cubicBezTo>
                        <a:pt x="1516684" y="894893"/>
                        <a:pt x="1564233" y="859536"/>
                        <a:pt x="1587398" y="810768"/>
                      </a:cubicBezTo>
                      <a:cubicBezTo>
                        <a:pt x="1610563" y="762000"/>
                        <a:pt x="1610563" y="679095"/>
                        <a:pt x="1616659" y="642519"/>
                      </a:cubicBezTo>
                      <a:cubicBezTo>
                        <a:pt x="1622755" y="605943"/>
                        <a:pt x="1622755" y="604723"/>
                        <a:pt x="1623974" y="591312"/>
                      </a:cubicBezTo>
                      <a:cubicBezTo>
                        <a:pt x="1625193" y="577901"/>
                        <a:pt x="1669084" y="612038"/>
                        <a:pt x="1623974" y="562051"/>
                      </a:cubicBezTo>
                      <a:cubicBezTo>
                        <a:pt x="1578864" y="512064"/>
                        <a:pt x="1436217" y="342595"/>
                        <a:pt x="1353312" y="291389"/>
                      </a:cubicBezTo>
                      <a:cubicBezTo>
                        <a:pt x="1270407" y="240183"/>
                        <a:pt x="1126541" y="254813"/>
                        <a:pt x="1126541" y="254813"/>
                      </a:cubicBezTo>
                      <a:cubicBezTo>
                        <a:pt x="1041197" y="241402"/>
                        <a:pt x="914400" y="232868"/>
                        <a:pt x="841248" y="210922"/>
                      </a:cubicBezTo>
                      <a:cubicBezTo>
                        <a:pt x="768096" y="188976"/>
                        <a:pt x="737616" y="142646"/>
                        <a:pt x="687629" y="123139"/>
                      </a:cubicBezTo>
                      <a:cubicBezTo>
                        <a:pt x="637642" y="103632"/>
                        <a:pt x="576682" y="96317"/>
                        <a:pt x="541325" y="93879"/>
                      </a:cubicBezTo>
                      <a:cubicBezTo>
                        <a:pt x="505968" y="91441"/>
                        <a:pt x="509626" y="114605"/>
                        <a:pt x="475488" y="108509"/>
                      </a:cubicBezTo>
                      <a:cubicBezTo>
                        <a:pt x="441350" y="102413"/>
                        <a:pt x="380390" y="74372"/>
                        <a:pt x="336499" y="57303"/>
                      </a:cubicBezTo>
                      <a:cubicBezTo>
                        <a:pt x="292608" y="40234"/>
                        <a:pt x="246279" y="12192"/>
                        <a:pt x="212141" y="6096"/>
                      </a:cubicBezTo>
                      <a:cubicBezTo>
                        <a:pt x="178003" y="0"/>
                        <a:pt x="156057" y="12193"/>
                        <a:pt x="131673" y="20727"/>
                      </a:cubicBezTo>
                      <a:cubicBezTo>
                        <a:pt x="107289" y="29261"/>
                        <a:pt x="78029" y="40234"/>
                        <a:pt x="65837" y="57303"/>
                      </a:cubicBezTo>
                      <a:cubicBezTo>
                        <a:pt x="53645" y="74372"/>
                        <a:pt x="60960" y="109728"/>
                        <a:pt x="58521" y="123139"/>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53" name="Freeform 52"/>
                <p:cNvSpPr/>
                <p:nvPr/>
              </p:nvSpPr>
              <p:spPr>
                <a:xfrm>
                  <a:off x="10493654" y="3257702"/>
                  <a:ext cx="1789786" cy="3193086"/>
                </a:xfrm>
                <a:custGeom>
                  <a:avLst/>
                  <a:gdLst>
                    <a:gd name="connsiteX0" fmla="*/ 1517904 w 1789786"/>
                    <a:gd name="connsiteY0" fmla="*/ 363322 h 3193086"/>
                    <a:gd name="connsiteX1" fmla="*/ 1459383 w 1789786"/>
                    <a:gd name="connsiteY1" fmla="*/ 304800 h 3193086"/>
                    <a:gd name="connsiteX2" fmla="*/ 1430122 w 1789786"/>
                    <a:gd name="connsiteY2" fmla="*/ 253594 h 3193086"/>
                    <a:gd name="connsiteX3" fmla="*/ 1386231 w 1789786"/>
                    <a:gd name="connsiteY3" fmla="*/ 224333 h 3193086"/>
                    <a:gd name="connsiteX4" fmla="*/ 1298448 w 1789786"/>
                    <a:gd name="connsiteY4" fmla="*/ 224333 h 3193086"/>
                    <a:gd name="connsiteX5" fmla="*/ 1269188 w 1789786"/>
                    <a:gd name="connsiteY5" fmla="*/ 202388 h 3193086"/>
                    <a:gd name="connsiteX6" fmla="*/ 1276503 w 1789786"/>
                    <a:gd name="connsiteY6" fmla="*/ 143866 h 3193086"/>
                    <a:gd name="connsiteX7" fmla="*/ 1276503 w 1789786"/>
                    <a:gd name="connsiteY7" fmla="*/ 41453 h 3193086"/>
                    <a:gd name="connsiteX8" fmla="*/ 1247242 w 1789786"/>
                    <a:gd name="connsiteY8" fmla="*/ 26823 h 3193086"/>
                    <a:gd name="connsiteX9" fmla="*/ 1130199 w 1789786"/>
                    <a:gd name="connsiteY9" fmla="*/ 12192 h 3193086"/>
                    <a:gd name="connsiteX10" fmla="*/ 1020471 w 1789786"/>
                    <a:gd name="connsiteY10" fmla="*/ 12192 h 3193086"/>
                    <a:gd name="connsiteX11" fmla="*/ 918058 w 1789786"/>
                    <a:gd name="connsiteY11" fmla="*/ 85344 h 3193086"/>
                    <a:gd name="connsiteX12" fmla="*/ 815645 w 1789786"/>
                    <a:gd name="connsiteY12" fmla="*/ 143866 h 3193086"/>
                    <a:gd name="connsiteX13" fmla="*/ 749808 w 1789786"/>
                    <a:gd name="connsiteY13" fmla="*/ 173127 h 3193086"/>
                    <a:gd name="connsiteX14" fmla="*/ 691287 w 1789786"/>
                    <a:gd name="connsiteY14" fmla="*/ 129236 h 3193086"/>
                    <a:gd name="connsiteX15" fmla="*/ 603504 w 1789786"/>
                    <a:gd name="connsiteY15" fmla="*/ 107290 h 3193086"/>
                    <a:gd name="connsiteX16" fmla="*/ 442570 w 1789786"/>
                    <a:gd name="connsiteY16" fmla="*/ 173127 h 3193086"/>
                    <a:gd name="connsiteX17" fmla="*/ 391364 w 1789786"/>
                    <a:gd name="connsiteY17" fmla="*/ 224333 h 3193086"/>
                    <a:gd name="connsiteX18" fmla="*/ 245060 w 1789786"/>
                    <a:gd name="connsiteY18" fmla="*/ 268224 h 3193086"/>
                    <a:gd name="connsiteX19" fmla="*/ 230429 w 1789786"/>
                    <a:gd name="connsiteY19" fmla="*/ 356007 h 3193086"/>
                    <a:gd name="connsiteX20" fmla="*/ 245060 w 1789786"/>
                    <a:gd name="connsiteY20" fmla="*/ 494996 h 3193086"/>
                    <a:gd name="connsiteX21" fmla="*/ 106071 w 1789786"/>
                    <a:gd name="connsiteY21" fmla="*/ 597408 h 3193086"/>
                    <a:gd name="connsiteX22" fmla="*/ 76810 w 1789786"/>
                    <a:gd name="connsiteY22" fmla="*/ 685191 h 3193086"/>
                    <a:gd name="connsiteX23" fmla="*/ 40234 w 1789786"/>
                    <a:gd name="connsiteY23" fmla="*/ 787604 h 3193086"/>
                    <a:gd name="connsiteX24" fmla="*/ 32919 w 1789786"/>
                    <a:gd name="connsiteY24" fmla="*/ 904647 h 3193086"/>
                    <a:gd name="connsiteX25" fmla="*/ 3658 w 1789786"/>
                    <a:gd name="connsiteY25" fmla="*/ 948538 h 3193086"/>
                    <a:gd name="connsiteX26" fmla="*/ 10973 w 1789786"/>
                    <a:gd name="connsiteY26" fmla="*/ 1007060 h 3193086"/>
                    <a:gd name="connsiteX27" fmla="*/ 18288 w 1789786"/>
                    <a:gd name="connsiteY27" fmla="*/ 1094842 h 3193086"/>
                    <a:gd name="connsiteX28" fmla="*/ 3658 w 1789786"/>
                    <a:gd name="connsiteY28" fmla="*/ 1248461 h 3193086"/>
                    <a:gd name="connsiteX29" fmla="*/ 10973 w 1789786"/>
                    <a:gd name="connsiteY29" fmla="*/ 1394765 h 3193086"/>
                    <a:gd name="connsiteX30" fmla="*/ 40234 w 1789786"/>
                    <a:gd name="connsiteY30" fmla="*/ 1467917 h 3193086"/>
                    <a:gd name="connsiteX31" fmla="*/ 47549 w 1789786"/>
                    <a:gd name="connsiteY31" fmla="*/ 1519124 h 3193086"/>
                    <a:gd name="connsiteX32" fmla="*/ 142647 w 1789786"/>
                    <a:gd name="connsiteY32" fmla="*/ 1592276 h 3193086"/>
                    <a:gd name="connsiteX33" fmla="*/ 223114 w 1789786"/>
                    <a:gd name="connsiteY33" fmla="*/ 1665428 h 3193086"/>
                    <a:gd name="connsiteX34" fmla="*/ 318212 w 1789786"/>
                    <a:gd name="connsiteY34" fmla="*/ 1789786 h 3193086"/>
                    <a:gd name="connsiteX35" fmla="*/ 384048 w 1789786"/>
                    <a:gd name="connsiteY35" fmla="*/ 1848308 h 3193086"/>
                    <a:gd name="connsiteX36" fmla="*/ 464516 w 1789786"/>
                    <a:gd name="connsiteY36" fmla="*/ 1899514 h 3193086"/>
                    <a:gd name="connsiteX37" fmla="*/ 530352 w 1789786"/>
                    <a:gd name="connsiteY37" fmla="*/ 1884884 h 3193086"/>
                    <a:gd name="connsiteX38" fmla="*/ 610820 w 1789786"/>
                    <a:gd name="connsiteY38" fmla="*/ 1870253 h 3193086"/>
                    <a:gd name="connsiteX39" fmla="*/ 669341 w 1789786"/>
                    <a:gd name="connsiteY39" fmla="*/ 1877568 h 3193086"/>
                    <a:gd name="connsiteX40" fmla="*/ 735178 w 1789786"/>
                    <a:gd name="connsiteY40" fmla="*/ 1862938 h 3193086"/>
                    <a:gd name="connsiteX41" fmla="*/ 837591 w 1789786"/>
                    <a:gd name="connsiteY41" fmla="*/ 1826362 h 3193086"/>
                    <a:gd name="connsiteX42" fmla="*/ 910743 w 1789786"/>
                    <a:gd name="connsiteY42" fmla="*/ 1833677 h 3193086"/>
                    <a:gd name="connsiteX43" fmla="*/ 932688 w 1789786"/>
                    <a:gd name="connsiteY43" fmla="*/ 1870253 h 3193086"/>
                    <a:gd name="connsiteX44" fmla="*/ 991210 w 1789786"/>
                    <a:gd name="connsiteY44" fmla="*/ 1899514 h 3193086"/>
                    <a:gd name="connsiteX45" fmla="*/ 1020471 w 1789786"/>
                    <a:gd name="connsiteY45" fmla="*/ 1877568 h 3193086"/>
                    <a:gd name="connsiteX46" fmla="*/ 1086308 w 1789786"/>
                    <a:gd name="connsiteY46" fmla="*/ 1906829 h 3193086"/>
                    <a:gd name="connsiteX47" fmla="*/ 1093623 w 1789786"/>
                    <a:gd name="connsiteY47" fmla="*/ 1943405 h 3193086"/>
                    <a:gd name="connsiteX48" fmla="*/ 1078992 w 1789786"/>
                    <a:gd name="connsiteY48" fmla="*/ 1979981 h 3193086"/>
                    <a:gd name="connsiteX49" fmla="*/ 1093623 w 1789786"/>
                    <a:gd name="connsiteY49" fmla="*/ 2023872 h 3193086"/>
                    <a:gd name="connsiteX50" fmla="*/ 1086308 w 1789786"/>
                    <a:gd name="connsiteY50" fmla="*/ 2118970 h 3193086"/>
                    <a:gd name="connsiteX51" fmla="*/ 1122884 w 1789786"/>
                    <a:gd name="connsiteY51" fmla="*/ 2192122 h 3193086"/>
                    <a:gd name="connsiteX52" fmla="*/ 1181405 w 1789786"/>
                    <a:gd name="connsiteY52" fmla="*/ 2236013 h 3193086"/>
                    <a:gd name="connsiteX53" fmla="*/ 1225296 w 1789786"/>
                    <a:gd name="connsiteY53" fmla="*/ 2272589 h 3193086"/>
                    <a:gd name="connsiteX54" fmla="*/ 1225296 w 1789786"/>
                    <a:gd name="connsiteY54" fmla="*/ 2301850 h 3193086"/>
                    <a:gd name="connsiteX55" fmla="*/ 1239927 w 1789786"/>
                    <a:gd name="connsiteY55" fmla="*/ 2353056 h 3193086"/>
                    <a:gd name="connsiteX56" fmla="*/ 1239927 w 1789786"/>
                    <a:gd name="connsiteY56" fmla="*/ 2433524 h 3193086"/>
                    <a:gd name="connsiteX57" fmla="*/ 1203351 w 1789786"/>
                    <a:gd name="connsiteY57" fmla="*/ 2492045 h 3193086"/>
                    <a:gd name="connsiteX58" fmla="*/ 1210666 w 1789786"/>
                    <a:gd name="connsiteY58" fmla="*/ 2535936 h 3193086"/>
                    <a:gd name="connsiteX59" fmla="*/ 1174090 w 1789786"/>
                    <a:gd name="connsiteY59" fmla="*/ 2587143 h 3193086"/>
                    <a:gd name="connsiteX60" fmla="*/ 1174090 w 1789786"/>
                    <a:gd name="connsiteY60" fmla="*/ 2645664 h 3193086"/>
                    <a:gd name="connsiteX61" fmla="*/ 1203351 w 1789786"/>
                    <a:gd name="connsiteY61" fmla="*/ 2696871 h 3193086"/>
                    <a:gd name="connsiteX62" fmla="*/ 1203351 w 1789786"/>
                    <a:gd name="connsiteY62" fmla="*/ 2748077 h 3193086"/>
                    <a:gd name="connsiteX63" fmla="*/ 1247242 w 1789786"/>
                    <a:gd name="connsiteY63" fmla="*/ 2784653 h 3193086"/>
                    <a:gd name="connsiteX64" fmla="*/ 1291133 w 1789786"/>
                    <a:gd name="connsiteY64" fmla="*/ 2821229 h 3193086"/>
                    <a:gd name="connsiteX65" fmla="*/ 1298448 w 1789786"/>
                    <a:gd name="connsiteY65" fmla="*/ 2879751 h 3193086"/>
                    <a:gd name="connsiteX66" fmla="*/ 1327709 w 1789786"/>
                    <a:gd name="connsiteY66" fmla="*/ 2960218 h 3193086"/>
                    <a:gd name="connsiteX67" fmla="*/ 1364285 w 1789786"/>
                    <a:gd name="connsiteY67" fmla="*/ 2982164 h 3193086"/>
                    <a:gd name="connsiteX68" fmla="*/ 1386231 w 1789786"/>
                    <a:gd name="connsiteY68" fmla="*/ 3040685 h 3193086"/>
                    <a:gd name="connsiteX69" fmla="*/ 1415492 w 1789786"/>
                    <a:gd name="connsiteY69" fmla="*/ 3062631 h 3193086"/>
                    <a:gd name="connsiteX70" fmla="*/ 1452068 w 1789786"/>
                    <a:gd name="connsiteY70" fmla="*/ 3062631 h 3193086"/>
                    <a:gd name="connsiteX71" fmla="*/ 1510589 w 1789786"/>
                    <a:gd name="connsiteY71" fmla="*/ 3062631 h 3193086"/>
                    <a:gd name="connsiteX72" fmla="*/ 1722730 w 1789786"/>
                    <a:gd name="connsiteY72" fmla="*/ 2279904 h 3193086"/>
                    <a:gd name="connsiteX73" fmla="*/ 1788567 w 1789786"/>
                    <a:gd name="connsiteY73" fmla="*/ 1138733 h 3193086"/>
                    <a:gd name="connsiteX74" fmla="*/ 1730045 w 1789786"/>
                    <a:gd name="connsiteY74" fmla="*/ 502311 h 3193086"/>
                    <a:gd name="connsiteX75" fmla="*/ 1517904 w 1789786"/>
                    <a:gd name="connsiteY75" fmla="*/ 363322 h 3193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789786" h="3193086">
                      <a:moveTo>
                        <a:pt x="1517904" y="363322"/>
                      </a:moveTo>
                      <a:cubicBezTo>
                        <a:pt x="1472794" y="330404"/>
                        <a:pt x="1474013" y="323088"/>
                        <a:pt x="1459383" y="304800"/>
                      </a:cubicBezTo>
                      <a:cubicBezTo>
                        <a:pt x="1444753" y="286512"/>
                        <a:pt x="1442314" y="267005"/>
                        <a:pt x="1430122" y="253594"/>
                      </a:cubicBezTo>
                      <a:cubicBezTo>
                        <a:pt x="1417930" y="240183"/>
                        <a:pt x="1408177" y="229210"/>
                        <a:pt x="1386231" y="224333"/>
                      </a:cubicBezTo>
                      <a:cubicBezTo>
                        <a:pt x="1364285" y="219456"/>
                        <a:pt x="1317955" y="227991"/>
                        <a:pt x="1298448" y="224333"/>
                      </a:cubicBezTo>
                      <a:cubicBezTo>
                        <a:pt x="1278941" y="220676"/>
                        <a:pt x="1272845" y="215799"/>
                        <a:pt x="1269188" y="202388"/>
                      </a:cubicBezTo>
                      <a:cubicBezTo>
                        <a:pt x="1265531" y="188977"/>
                        <a:pt x="1275284" y="170688"/>
                        <a:pt x="1276503" y="143866"/>
                      </a:cubicBezTo>
                      <a:cubicBezTo>
                        <a:pt x="1277722" y="117044"/>
                        <a:pt x="1281380" y="60960"/>
                        <a:pt x="1276503" y="41453"/>
                      </a:cubicBezTo>
                      <a:cubicBezTo>
                        <a:pt x="1271626" y="21946"/>
                        <a:pt x="1271626" y="31700"/>
                        <a:pt x="1247242" y="26823"/>
                      </a:cubicBezTo>
                      <a:cubicBezTo>
                        <a:pt x="1222858" y="21946"/>
                        <a:pt x="1167994" y="14630"/>
                        <a:pt x="1130199" y="12192"/>
                      </a:cubicBezTo>
                      <a:cubicBezTo>
                        <a:pt x="1092404" y="9754"/>
                        <a:pt x="1055828" y="0"/>
                        <a:pt x="1020471" y="12192"/>
                      </a:cubicBezTo>
                      <a:cubicBezTo>
                        <a:pt x="985114" y="24384"/>
                        <a:pt x="952196" y="63398"/>
                        <a:pt x="918058" y="85344"/>
                      </a:cubicBezTo>
                      <a:cubicBezTo>
                        <a:pt x="883920" y="107290"/>
                        <a:pt x="843687" y="129236"/>
                        <a:pt x="815645" y="143866"/>
                      </a:cubicBezTo>
                      <a:cubicBezTo>
                        <a:pt x="787603" y="158496"/>
                        <a:pt x="770534" y="175565"/>
                        <a:pt x="749808" y="173127"/>
                      </a:cubicBezTo>
                      <a:cubicBezTo>
                        <a:pt x="729082" y="170689"/>
                        <a:pt x="715671" y="140209"/>
                        <a:pt x="691287" y="129236"/>
                      </a:cubicBezTo>
                      <a:cubicBezTo>
                        <a:pt x="666903" y="118263"/>
                        <a:pt x="644957" y="99975"/>
                        <a:pt x="603504" y="107290"/>
                      </a:cubicBezTo>
                      <a:cubicBezTo>
                        <a:pt x="562051" y="114605"/>
                        <a:pt x="477927" y="153620"/>
                        <a:pt x="442570" y="173127"/>
                      </a:cubicBezTo>
                      <a:cubicBezTo>
                        <a:pt x="407213" y="192634"/>
                        <a:pt x="424282" y="208484"/>
                        <a:pt x="391364" y="224333"/>
                      </a:cubicBezTo>
                      <a:cubicBezTo>
                        <a:pt x="358446" y="240182"/>
                        <a:pt x="271883" y="246278"/>
                        <a:pt x="245060" y="268224"/>
                      </a:cubicBezTo>
                      <a:cubicBezTo>
                        <a:pt x="218238" y="290170"/>
                        <a:pt x="230429" y="318212"/>
                        <a:pt x="230429" y="356007"/>
                      </a:cubicBezTo>
                      <a:cubicBezTo>
                        <a:pt x="230429" y="393802"/>
                        <a:pt x="265786" y="454763"/>
                        <a:pt x="245060" y="494996"/>
                      </a:cubicBezTo>
                      <a:cubicBezTo>
                        <a:pt x="224334" y="535229"/>
                        <a:pt x="134113" y="565709"/>
                        <a:pt x="106071" y="597408"/>
                      </a:cubicBezTo>
                      <a:cubicBezTo>
                        <a:pt x="78029" y="629107"/>
                        <a:pt x="87783" y="653492"/>
                        <a:pt x="76810" y="685191"/>
                      </a:cubicBezTo>
                      <a:cubicBezTo>
                        <a:pt x="65837" y="716890"/>
                        <a:pt x="47549" y="751028"/>
                        <a:pt x="40234" y="787604"/>
                      </a:cubicBezTo>
                      <a:cubicBezTo>
                        <a:pt x="32919" y="824180"/>
                        <a:pt x="39015" y="877825"/>
                        <a:pt x="32919" y="904647"/>
                      </a:cubicBezTo>
                      <a:cubicBezTo>
                        <a:pt x="26823" y="931469"/>
                        <a:pt x="7316" y="931469"/>
                        <a:pt x="3658" y="948538"/>
                      </a:cubicBezTo>
                      <a:cubicBezTo>
                        <a:pt x="0" y="965607"/>
                        <a:pt x="8535" y="982676"/>
                        <a:pt x="10973" y="1007060"/>
                      </a:cubicBezTo>
                      <a:cubicBezTo>
                        <a:pt x="13411" y="1031444"/>
                        <a:pt x="19507" y="1054609"/>
                        <a:pt x="18288" y="1094842"/>
                      </a:cubicBezTo>
                      <a:cubicBezTo>
                        <a:pt x="17069" y="1135076"/>
                        <a:pt x="4877" y="1198474"/>
                        <a:pt x="3658" y="1248461"/>
                      </a:cubicBezTo>
                      <a:cubicBezTo>
                        <a:pt x="2439" y="1298448"/>
                        <a:pt x="4877" y="1358189"/>
                        <a:pt x="10973" y="1394765"/>
                      </a:cubicBezTo>
                      <a:cubicBezTo>
                        <a:pt x="17069" y="1431341"/>
                        <a:pt x="34138" y="1447190"/>
                        <a:pt x="40234" y="1467917"/>
                      </a:cubicBezTo>
                      <a:cubicBezTo>
                        <a:pt x="46330" y="1488644"/>
                        <a:pt x="30480" y="1498398"/>
                        <a:pt x="47549" y="1519124"/>
                      </a:cubicBezTo>
                      <a:cubicBezTo>
                        <a:pt x="64618" y="1539851"/>
                        <a:pt x="113386" y="1567892"/>
                        <a:pt x="142647" y="1592276"/>
                      </a:cubicBezTo>
                      <a:cubicBezTo>
                        <a:pt x="171908" y="1616660"/>
                        <a:pt x="193853" y="1632510"/>
                        <a:pt x="223114" y="1665428"/>
                      </a:cubicBezTo>
                      <a:cubicBezTo>
                        <a:pt x="252375" y="1698346"/>
                        <a:pt x="291390" y="1759306"/>
                        <a:pt x="318212" y="1789786"/>
                      </a:cubicBezTo>
                      <a:cubicBezTo>
                        <a:pt x="345034" y="1820266"/>
                        <a:pt x="359664" y="1830020"/>
                        <a:pt x="384048" y="1848308"/>
                      </a:cubicBezTo>
                      <a:cubicBezTo>
                        <a:pt x="408432" y="1866596"/>
                        <a:pt x="440132" y="1893418"/>
                        <a:pt x="464516" y="1899514"/>
                      </a:cubicBezTo>
                      <a:cubicBezTo>
                        <a:pt x="488900" y="1905610"/>
                        <a:pt x="505968" y="1889761"/>
                        <a:pt x="530352" y="1884884"/>
                      </a:cubicBezTo>
                      <a:cubicBezTo>
                        <a:pt x="554736" y="1880007"/>
                        <a:pt x="587655" y="1871472"/>
                        <a:pt x="610820" y="1870253"/>
                      </a:cubicBezTo>
                      <a:cubicBezTo>
                        <a:pt x="633985" y="1869034"/>
                        <a:pt x="648615" y="1878787"/>
                        <a:pt x="669341" y="1877568"/>
                      </a:cubicBezTo>
                      <a:cubicBezTo>
                        <a:pt x="690067" y="1876349"/>
                        <a:pt x="707136" y="1871472"/>
                        <a:pt x="735178" y="1862938"/>
                      </a:cubicBezTo>
                      <a:cubicBezTo>
                        <a:pt x="763220" y="1854404"/>
                        <a:pt x="808330" y="1831239"/>
                        <a:pt x="837591" y="1826362"/>
                      </a:cubicBezTo>
                      <a:cubicBezTo>
                        <a:pt x="866852" y="1821485"/>
                        <a:pt x="894893" y="1826362"/>
                        <a:pt x="910743" y="1833677"/>
                      </a:cubicBezTo>
                      <a:cubicBezTo>
                        <a:pt x="926593" y="1840992"/>
                        <a:pt x="919277" y="1859280"/>
                        <a:pt x="932688" y="1870253"/>
                      </a:cubicBezTo>
                      <a:cubicBezTo>
                        <a:pt x="946099" y="1881226"/>
                        <a:pt x="976580" y="1898295"/>
                        <a:pt x="991210" y="1899514"/>
                      </a:cubicBezTo>
                      <a:cubicBezTo>
                        <a:pt x="1005840" y="1900733"/>
                        <a:pt x="1004621" y="1876349"/>
                        <a:pt x="1020471" y="1877568"/>
                      </a:cubicBezTo>
                      <a:cubicBezTo>
                        <a:pt x="1036321" y="1878787"/>
                        <a:pt x="1074116" y="1895856"/>
                        <a:pt x="1086308" y="1906829"/>
                      </a:cubicBezTo>
                      <a:cubicBezTo>
                        <a:pt x="1098500" y="1917802"/>
                        <a:pt x="1094842" y="1931213"/>
                        <a:pt x="1093623" y="1943405"/>
                      </a:cubicBezTo>
                      <a:cubicBezTo>
                        <a:pt x="1092404" y="1955597"/>
                        <a:pt x="1078992" y="1966570"/>
                        <a:pt x="1078992" y="1979981"/>
                      </a:cubicBezTo>
                      <a:cubicBezTo>
                        <a:pt x="1078992" y="1993392"/>
                        <a:pt x="1092404" y="2000707"/>
                        <a:pt x="1093623" y="2023872"/>
                      </a:cubicBezTo>
                      <a:cubicBezTo>
                        <a:pt x="1094842" y="2047037"/>
                        <a:pt x="1081431" y="2090928"/>
                        <a:pt x="1086308" y="2118970"/>
                      </a:cubicBezTo>
                      <a:cubicBezTo>
                        <a:pt x="1091185" y="2147012"/>
                        <a:pt x="1107035" y="2172615"/>
                        <a:pt x="1122884" y="2192122"/>
                      </a:cubicBezTo>
                      <a:cubicBezTo>
                        <a:pt x="1138734" y="2211629"/>
                        <a:pt x="1164336" y="2222602"/>
                        <a:pt x="1181405" y="2236013"/>
                      </a:cubicBezTo>
                      <a:cubicBezTo>
                        <a:pt x="1198474" y="2249424"/>
                        <a:pt x="1217981" y="2261616"/>
                        <a:pt x="1225296" y="2272589"/>
                      </a:cubicBezTo>
                      <a:cubicBezTo>
                        <a:pt x="1232611" y="2283562"/>
                        <a:pt x="1222858" y="2288439"/>
                        <a:pt x="1225296" y="2301850"/>
                      </a:cubicBezTo>
                      <a:cubicBezTo>
                        <a:pt x="1227735" y="2315261"/>
                        <a:pt x="1237489" y="2331110"/>
                        <a:pt x="1239927" y="2353056"/>
                      </a:cubicBezTo>
                      <a:cubicBezTo>
                        <a:pt x="1242366" y="2375002"/>
                        <a:pt x="1246023" y="2410359"/>
                        <a:pt x="1239927" y="2433524"/>
                      </a:cubicBezTo>
                      <a:cubicBezTo>
                        <a:pt x="1233831" y="2456689"/>
                        <a:pt x="1208228" y="2474976"/>
                        <a:pt x="1203351" y="2492045"/>
                      </a:cubicBezTo>
                      <a:cubicBezTo>
                        <a:pt x="1198474" y="2509114"/>
                        <a:pt x="1215543" y="2520086"/>
                        <a:pt x="1210666" y="2535936"/>
                      </a:cubicBezTo>
                      <a:cubicBezTo>
                        <a:pt x="1205789" y="2551786"/>
                        <a:pt x="1180186" y="2568855"/>
                        <a:pt x="1174090" y="2587143"/>
                      </a:cubicBezTo>
                      <a:cubicBezTo>
                        <a:pt x="1167994" y="2605431"/>
                        <a:pt x="1169213" y="2627376"/>
                        <a:pt x="1174090" y="2645664"/>
                      </a:cubicBezTo>
                      <a:cubicBezTo>
                        <a:pt x="1178967" y="2663952"/>
                        <a:pt x="1198474" y="2679802"/>
                        <a:pt x="1203351" y="2696871"/>
                      </a:cubicBezTo>
                      <a:cubicBezTo>
                        <a:pt x="1208228" y="2713940"/>
                        <a:pt x="1196036" y="2733447"/>
                        <a:pt x="1203351" y="2748077"/>
                      </a:cubicBezTo>
                      <a:cubicBezTo>
                        <a:pt x="1210666" y="2762707"/>
                        <a:pt x="1247242" y="2784653"/>
                        <a:pt x="1247242" y="2784653"/>
                      </a:cubicBezTo>
                      <a:cubicBezTo>
                        <a:pt x="1261872" y="2796845"/>
                        <a:pt x="1282599" y="2805379"/>
                        <a:pt x="1291133" y="2821229"/>
                      </a:cubicBezTo>
                      <a:cubicBezTo>
                        <a:pt x="1299667" y="2837079"/>
                        <a:pt x="1292352" y="2856586"/>
                        <a:pt x="1298448" y="2879751"/>
                      </a:cubicBezTo>
                      <a:cubicBezTo>
                        <a:pt x="1304544" y="2902916"/>
                        <a:pt x="1316736" y="2943149"/>
                        <a:pt x="1327709" y="2960218"/>
                      </a:cubicBezTo>
                      <a:cubicBezTo>
                        <a:pt x="1338682" y="2977287"/>
                        <a:pt x="1354531" y="2968753"/>
                        <a:pt x="1364285" y="2982164"/>
                      </a:cubicBezTo>
                      <a:cubicBezTo>
                        <a:pt x="1374039" y="2995575"/>
                        <a:pt x="1377697" y="3027274"/>
                        <a:pt x="1386231" y="3040685"/>
                      </a:cubicBezTo>
                      <a:cubicBezTo>
                        <a:pt x="1394766" y="3054096"/>
                        <a:pt x="1404519" y="3058973"/>
                        <a:pt x="1415492" y="3062631"/>
                      </a:cubicBezTo>
                      <a:cubicBezTo>
                        <a:pt x="1426465" y="3066289"/>
                        <a:pt x="1452068" y="3062631"/>
                        <a:pt x="1452068" y="3062631"/>
                      </a:cubicBezTo>
                      <a:cubicBezTo>
                        <a:pt x="1467917" y="3062631"/>
                        <a:pt x="1465479" y="3193086"/>
                        <a:pt x="1510589" y="3062631"/>
                      </a:cubicBezTo>
                      <a:cubicBezTo>
                        <a:pt x="1555699" y="2932177"/>
                        <a:pt x="1676400" y="2600554"/>
                        <a:pt x="1722730" y="2279904"/>
                      </a:cubicBezTo>
                      <a:cubicBezTo>
                        <a:pt x="1769060" y="1959254"/>
                        <a:pt x="1787348" y="1434998"/>
                        <a:pt x="1788567" y="1138733"/>
                      </a:cubicBezTo>
                      <a:cubicBezTo>
                        <a:pt x="1789786" y="842468"/>
                        <a:pt x="1775156" y="633985"/>
                        <a:pt x="1730045" y="502311"/>
                      </a:cubicBezTo>
                      <a:cubicBezTo>
                        <a:pt x="1684935" y="370638"/>
                        <a:pt x="1563014" y="396240"/>
                        <a:pt x="1517904" y="363322"/>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4" name="Freeform 53"/>
                <p:cNvSpPr/>
                <p:nvPr/>
              </p:nvSpPr>
              <p:spPr>
                <a:xfrm>
                  <a:off x="10839907" y="1697126"/>
                  <a:ext cx="1552042" cy="1736141"/>
                </a:xfrm>
                <a:custGeom>
                  <a:avLst/>
                  <a:gdLst>
                    <a:gd name="connsiteX0" fmla="*/ 176784 w 1552042"/>
                    <a:gd name="connsiteY0" fmla="*/ 1689812 h 1736141"/>
                    <a:gd name="connsiteX1" fmla="*/ 81687 w 1552042"/>
                    <a:gd name="connsiteY1" fmla="*/ 1733703 h 1736141"/>
                    <a:gd name="connsiteX2" fmla="*/ 74371 w 1552042"/>
                    <a:gd name="connsiteY2" fmla="*/ 1704442 h 1736141"/>
                    <a:gd name="connsiteX3" fmla="*/ 30480 w 1552042"/>
                    <a:gd name="connsiteY3" fmla="*/ 1675181 h 1736141"/>
                    <a:gd name="connsiteX4" fmla="*/ 15850 w 1552042"/>
                    <a:gd name="connsiteY4" fmla="*/ 1660551 h 1736141"/>
                    <a:gd name="connsiteX5" fmla="*/ 1219 w 1552042"/>
                    <a:gd name="connsiteY5" fmla="*/ 1433780 h 1736141"/>
                    <a:gd name="connsiteX6" fmla="*/ 8535 w 1552042"/>
                    <a:gd name="connsiteY6" fmla="*/ 1287476 h 1736141"/>
                    <a:gd name="connsiteX7" fmla="*/ 37795 w 1552042"/>
                    <a:gd name="connsiteY7" fmla="*/ 1243584 h 1736141"/>
                    <a:gd name="connsiteX8" fmla="*/ 81687 w 1552042"/>
                    <a:gd name="connsiteY8" fmla="*/ 1207008 h 1736141"/>
                    <a:gd name="connsiteX9" fmla="*/ 191415 w 1552042"/>
                    <a:gd name="connsiteY9" fmla="*/ 1221639 h 1736141"/>
                    <a:gd name="connsiteX10" fmla="*/ 271882 w 1552042"/>
                    <a:gd name="connsiteY10" fmla="*/ 1221639 h 1736141"/>
                    <a:gd name="connsiteX11" fmla="*/ 301143 w 1552042"/>
                    <a:gd name="connsiteY11" fmla="*/ 1207008 h 1736141"/>
                    <a:gd name="connsiteX12" fmla="*/ 286512 w 1552042"/>
                    <a:gd name="connsiteY12" fmla="*/ 1163117 h 1736141"/>
                    <a:gd name="connsiteX13" fmla="*/ 242621 w 1552042"/>
                    <a:gd name="connsiteY13" fmla="*/ 1111911 h 1736141"/>
                    <a:gd name="connsiteX14" fmla="*/ 213360 w 1552042"/>
                    <a:gd name="connsiteY14" fmla="*/ 1075335 h 1736141"/>
                    <a:gd name="connsiteX15" fmla="*/ 220675 w 1552042"/>
                    <a:gd name="connsiteY15" fmla="*/ 987552 h 1736141"/>
                    <a:gd name="connsiteX16" fmla="*/ 227991 w 1552042"/>
                    <a:gd name="connsiteY16" fmla="*/ 950976 h 1736141"/>
                    <a:gd name="connsiteX17" fmla="*/ 301143 w 1552042"/>
                    <a:gd name="connsiteY17" fmla="*/ 950976 h 1736141"/>
                    <a:gd name="connsiteX18" fmla="*/ 345034 w 1552042"/>
                    <a:gd name="connsiteY18" fmla="*/ 929031 h 1736141"/>
                    <a:gd name="connsiteX19" fmla="*/ 374295 w 1552042"/>
                    <a:gd name="connsiteY19" fmla="*/ 907085 h 1736141"/>
                    <a:gd name="connsiteX20" fmla="*/ 432816 w 1552042"/>
                    <a:gd name="connsiteY20" fmla="*/ 863194 h 1736141"/>
                    <a:gd name="connsiteX21" fmla="*/ 491338 w 1552042"/>
                    <a:gd name="connsiteY21" fmla="*/ 826618 h 1736141"/>
                    <a:gd name="connsiteX22" fmla="*/ 564490 w 1552042"/>
                    <a:gd name="connsiteY22" fmla="*/ 768096 h 1736141"/>
                    <a:gd name="connsiteX23" fmla="*/ 571805 w 1552042"/>
                    <a:gd name="connsiteY23" fmla="*/ 724205 h 1736141"/>
                    <a:gd name="connsiteX24" fmla="*/ 615696 w 1552042"/>
                    <a:gd name="connsiteY24" fmla="*/ 702260 h 1736141"/>
                    <a:gd name="connsiteX25" fmla="*/ 674218 w 1552042"/>
                    <a:gd name="connsiteY25" fmla="*/ 694944 h 1736141"/>
                    <a:gd name="connsiteX26" fmla="*/ 710794 w 1552042"/>
                    <a:gd name="connsiteY26" fmla="*/ 672999 h 1736141"/>
                    <a:gd name="connsiteX27" fmla="*/ 718109 w 1552042"/>
                    <a:gd name="connsiteY27" fmla="*/ 585216 h 1736141"/>
                    <a:gd name="connsiteX28" fmla="*/ 725424 w 1552042"/>
                    <a:gd name="connsiteY28" fmla="*/ 563271 h 1736141"/>
                    <a:gd name="connsiteX29" fmla="*/ 681533 w 1552042"/>
                    <a:gd name="connsiteY29" fmla="*/ 541325 h 1736141"/>
                    <a:gd name="connsiteX30" fmla="*/ 615696 w 1552042"/>
                    <a:gd name="connsiteY30" fmla="*/ 482804 h 1736141"/>
                    <a:gd name="connsiteX31" fmla="*/ 586435 w 1552042"/>
                    <a:gd name="connsiteY31" fmla="*/ 438912 h 1736141"/>
                    <a:gd name="connsiteX32" fmla="*/ 608381 w 1552042"/>
                    <a:gd name="connsiteY32" fmla="*/ 358445 h 1736141"/>
                    <a:gd name="connsiteX33" fmla="*/ 710794 w 1552042"/>
                    <a:gd name="connsiteY33" fmla="*/ 277978 h 1736141"/>
                    <a:gd name="connsiteX34" fmla="*/ 769315 w 1552042"/>
                    <a:gd name="connsiteY34" fmla="*/ 248717 h 1736141"/>
                    <a:gd name="connsiteX35" fmla="*/ 835152 w 1552042"/>
                    <a:gd name="connsiteY35" fmla="*/ 219456 h 1736141"/>
                    <a:gd name="connsiteX36" fmla="*/ 922935 w 1552042"/>
                    <a:gd name="connsiteY36" fmla="*/ 109728 h 1736141"/>
                    <a:gd name="connsiteX37" fmla="*/ 988771 w 1552042"/>
                    <a:gd name="connsiteY37" fmla="*/ 73152 h 1736141"/>
                    <a:gd name="connsiteX38" fmla="*/ 1061923 w 1552042"/>
                    <a:gd name="connsiteY38" fmla="*/ 43892 h 1736141"/>
                    <a:gd name="connsiteX39" fmla="*/ 1171651 w 1552042"/>
                    <a:gd name="connsiteY39" fmla="*/ 29261 h 1736141"/>
                    <a:gd name="connsiteX40" fmla="*/ 1244803 w 1552042"/>
                    <a:gd name="connsiteY40" fmla="*/ 14631 h 1736141"/>
                    <a:gd name="connsiteX41" fmla="*/ 1274064 w 1552042"/>
                    <a:gd name="connsiteY41" fmla="*/ 0 h 1736141"/>
                    <a:gd name="connsiteX42" fmla="*/ 1449629 w 1552042"/>
                    <a:gd name="connsiteY42" fmla="*/ 14631 h 1736141"/>
                    <a:gd name="connsiteX43" fmla="*/ 1552042 w 1552042"/>
                    <a:gd name="connsiteY43" fmla="*/ 58522 h 1736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552042" h="1736141">
                      <a:moveTo>
                        <a:pt x="176784" y="1689812"/>
                      </a:moveTo>
                      <a:cubicBezTo>
                        <a:pt x="137770" y="1710538"/>
                        <a:pt x="98756" y="1731265"/>
                        <a:pt x="81687" y="1733703"/>
                      </a:cubicBezTo>
                      <a:cubicBezTo>
                        <a:pt x="64618" y="1736141"/>
                        <a:pt x="82905" y="1714196"/>
                        <a:pt x="74371" y="1704442"/>
                      </a:cubicBezTo>
                      <a:cubicBezTo>
                        <a:pt x="65837" y="1694688"/>
                        <a:pt x="40233" y="1682496"/>
                        <a:pt x="30480" y="1675181"/>
                      </a:cubicBezTo>
                      <a:cubicBezTo>
                        <a:pt x="20727" y="1667866"/>
                        <a:pt x="20727" y="1700784"/>
                        <a:pt x="15850" y="1660551"/>
                      </a:cubicBezTo>
                      <a:cubicBezTo>
                        <a:pt x="10973" y="1620318"/>
                        <a:pt x="2438" y="1495959"/>
                        <a:pt x="1219" y="1433780"/>
                      </a:cubicBezTo>
                      <a:cubicBezTo>
                        <a:pt x="0" y="1371601"/>
                        <a:pt x="2439" y="1319175"/>
                        <a:pt x="8535" y="1287476"/>
                      </a:cubicBezTo>
                      <a:cubicBezTo>
                        <a:pt x="14631" y="1255777"/>
                        <a:pt x="25603" y="1256995"/>
                        <a:pt x="37795" y="1243584"/>
                      </a:cubicBezTo>
                      <a:cubicBezTo>
                        <a:pt x="49987" y="1230173"/>
                        <a:pt x="56084" y="1210665"/>
                        <a:pt x="81687" y="1207008"/>
                      </a:cubicBezTo>
                      <a:cubicBezTo>
                        <a:pt x="107290" y="1203351"/>
                        <a:pt x="159716" y="1219201"/>
                        <a:pt x="191415" y="1221639"/>
                      </a:cubicBezTo>
                      <a:cubicBezTo>
                        <a:pt x="223114" y="1224077"/>
                        <a:pt x="253594" y="1224078"/>
                        <a:pt x="271882" y="1221639"/>
                      </a:cubicBezTo>
                      <a:cubicBezTo>
                        <a:pt x="290170" y="1219200"/>
                        <a:pt x="298705" y="1216762"/>
                        <a:pt x="301143" y="1207008"/>
                      </a:cubicBezTo>
                      <a:cubicBezTo>
                        <a:pt x="303581" y="1197254"/>
                        <a:pt x="296266" y="1178966"/>
                        <a:pt x="286512" y="1163117"/>
                      </a:cubicBezTo>
                      <a:cubicBezTo>
                        <a:pt x="276758" y="1147268"/>
                        <a:pt x="254813" y="1126541"/>
                        <a:pt x="242621" y="1111911"/>
                      </a:cubicBezTo>
                      <a:cubicBezTo>
                        <a:pt x="230429" y="1097281"/>
                        <a:pt x="217018" y="1096062"/>
                        <a:pt x="213360" y="1075335"/>
                      </a:cubicBezTo>
                      <a:cubicBezTo>
                        <a:pt x="209702" y="1054608"/>
                        <a:pt x="218236" y="1008279"/>
                        <a:pt x="220675" y="987552"/>
                      </a:cubicBezTo>
                      <a:cubicBezTo>
                        <a:pt x="223114" y="966825"/>
                        <a:pt x="214580" y="957072"/>
                        <a:pt x="227991" y="950976"/>
                      </a:cubicBezTo>
                      <a:cubicBezTo>
                        <a:pt x="241402" y="944880"/>
                        <a:pt x="281636" y="954634"/>
                        <a:pt x="301143" y="950976"/>
                      </a:cubicBezTo>
                      <a:cubicBezTo>
                        <a:pt x="320650" y="947319"/>
                        <a:pt x="332842" y="936346"/>
                        <a:pt x="345034" y="929031"/>
                      </a:cubicBezTo>
                      <a:cubicBezTo>
                        <a:pt x="357226" y="921716"/>
                        <a:pt x="374295" y="907085"/>
                        <a:pt x="374295" y="907085"/>
                      </a:cubicBezTo>
                      <a:cubicBezTo>
                        <a:pt x="388925" y="896112"/>
                        <a:pt x="413309" y="876605"/>
                        <a:pt x="432816" y="863194"/>
                      </a:cubicBezTo>
                      <a:cubicBezTo>
                        <a:pt x="452323" y="849783"/>
                        <a:pt x="469392" y="842468"/>
                        <a:pt x="491338" y="826618"/>
                      </a:cubicBezTo>
                      <a:cubicBezTo>
                        <a:pt x="513284" y="810768"/>
                        <a:pt x="551079" y="785165"/>
                        <a:pt x="564490" y="768096"/>
                      </a:cubicBezTo>
                      <a:cubicBezTo>
                        <a:pt x="577901" y="751027"/>
                        <a:pt x="563271" y="735178"/>
                        <a:pt x="571805" y="724205"/>
                      </a:cubicBezTo>
                      <a:cubicBezTo>
                        <a:pt x="580339" y="713232"/>
                        <a:pt x="598627" y="707137"/>
                        <a:pt x="615696" y="702260"/>
                      </a:cubicBezTo>
                      <a:cubicBezTo>
                        <a:pt x="632765" y="697383"/>
                        <a:pt x="658368" y="699821"/>
                        <a:pt x="674218" y="694944"/>
                      </a:cubicBezTo>
                      <a:cubicBezTo>
                        <a:pt x="690068" y="690067"/>
                        <a:pt x="703479" y="691287"/>
                        <a:pt x="710794" y="672999"/>
                      </a:cubicBezTo>
                      <a:cubicBezTo>
                        <a:pt x="718109" y="654711"/>
                        <a:pt x="715671" y="603504"/>
                        <a:pt x="718109" y="585216"/>
                      </a:cubicBezTo>
                      <a:cubicBezTo>
                        <a:pt x="720547" y="566928"/>
                        <a:pt x="731520" y="570586"/>
                        <a:pt x="725424" y="563271"/>
                      </a:cubicBezTo>
                      <a:cubicBezTo>
                        <a:pt x="719328" y="555956"/>
                        <a:pt x="699821" y="554736"/>
                        <a:pt x="681533" y="541325"/>
                      </a:cubicBezTo>
                      <a:cubicBezTo>
                        <a:pt x="663245" y="527914"/>
                        <a:pt x="631546" y="499873"/>
                        <a:pt x="615696" y="482804"/>
                      </a:cubicBezTo>
                      <a:cubicBezTo>
                        <a:pt x="599846" y="465735"/>
                        <a:pt x="587654" y="459638"/>
                        <a:pt x="586435" y="438912"/>
                      </a:cubicBezTo>
                      <a:cubicBezTo>
                        <a:pt x="585216" y="418186"/>
                        <a:pt x="587655" y="385267"/>
                        <a:pt x="608381" y="358445"/>
                      </a:cubicBezTo>
                      <a:cubicBezTo>
                        <a:pt x="629107" y="331623"/>
                        <a:pt x="683972" y="296266"/>
                        <a:pt x="710794" y="277978"/>
                      </a:cubicBezTo>
                      <a:cubicBezTo>
                        <a:pt x="737616" y="259690"/>
                        <a:pt x="748589" y="258471"/>
                        <a:pt x="769315" y="248717"/>
                      </a:cubicBezTo>
                      <a:cubicBezTo>
                        <a:pt x="790041" y="238963"/>
                        <a:pt x="809549" y="242621"/>
                        <a:pt x="835152" y="219456"/>
                      </a:cubicBezTo>
                      <a:cubicBezTo>
                        <a:pt x="860755" y="196291"/>
                        <a:pt x="897332" y="134112"/>
                        <a:pt x="922935" y="109728"/>
                      </a:cubicBezTo>
                      <a:cubicBezTo>
                        <a:pt x="948538" y="85344"/>
                        <a:pt x="965606" y="84125"/>
                        <a:pt x="988771" y="73152"/>
                      </a:cubicBezTo>
                      <a:cubicBezTo>
                        <a:pt x="1011936" y="62179"/>
                        <a:pt x="1031443" y="51207"/>
                        <a:pt x="1061923" y="43892"/>
                      </a:cubicBezTo>
                      <a:cubicBezTo>
                        <a:pt x="1092403" y="36577"/>
                        <a:pt x="1141171" y="34138"/>
                        <a:pt x="1171651" y="29261"/>
                      </a:cubicBezTo>
                      <a:cubicBezTo>
                        <a:pt x="1202131" y="24384"/>
                        <a:pt x="1227734" y="19508"/>
                        <a:pt x="1244803" y="14631"/>
                      </a:cubicBezTo>
                      <a:cubicBezTo>
                        <a:pt x="1261872" y="9754"/>
                        <a:pt x="1239926" y="0"/>
                        <a:pt x="1274064" y="0"/>
                      </a:cubicBezTo>
                      <a:cubicBezTo>
                        <a:pt x="1308202" y="0"/>
                        <a:pt x="1403299" y="4877"/>
                        <a:pt x="1449629" y="14631"/>
                      </a:cubicBezTo>
                      <a:cubicBezTo>
                        <a:pt x="1495959" y="24385"/>
                        <a:pt x="1534973" y="48769"/>
                        <a:pt x="1552042" y="58522"/>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55" name="Freeform 54"/>
                <p:cNvSpPr/>
                <p:nvPr/>
              </p:nvSpPr>
              <p:spPr>
                <a:xfrm>
                  <a:off x="10865511" y="1766620"/>
                  <a:ext cx="3434486" cy="3155290"/>
                </a:xfrm>
                <a:custGeom>
                  <a:avLst/>
                  <a:gdLst>
                    <a:gd name="connsiteX0" fmla="*/ 1511807 w 3434486"/>
                    <a:gd name="connsiteY0" fmla="*/ 3658 h 3155290"/>
                    <a:gd name="connsiteX1" fmla="*/ 1643481 w 3434486"/>
                    <a:gd name="connsiteY1" fmla="*/ 40234 h 3155290"/>
                    <a:gd name="connsiteX2" fmla="*/ 1738579 w 3434486"/>
                    <a:gd name="connsiteY2" fmla="*/ 84126 h 3155290"/>
                    <a:gd name="connsiteX3" fmla="*/ 1826361 w 3434486"/>
                    <a:gd name="connsiteY3" fmla="*/ 142647 h 3155290"/>
                    <a:gd name="connsiteX4" fmla="*/ 1862937 w 3434486"/>
                    <a:gd name="connsiteY4" fmla="*/ 164593 h 3155290"/>
                    <a:gd name="connsiteX5" fmla="*/ 1884883 w 3434486"/>
                    <a:gd name="connsiteY5" fmla="*/ 135332 h 3155290"/>
                    <a:gd name="connsiteX6" fmla="*/ 1965350 w 3434486"/>
                    <a:gd name="connsiteY6" fmla="*/ 142647 h 3155290"/>
                    <a:gd name="connsiteX7" fmla="*/ 2001926 w 3434486"/>
                    <a:gd name="connsiteY7" fmla="*/ 193854 h 3155290"/>
                    <a:gd name="connsiteX8" fmla="*/ 2075078 w 3434486"/>
                    <a:gd name="connsiteY8" fmla="*/ 179223 h 3155290"/>
                    <a:gd name="connsiteX9" fmla="*/ 2133599 w 3434486"/>
                    <a:gd name="connsiteY9" fmla="*/ 193854 h 3155290"/>
                    <a:gd name="connsiteX10" fmla="*/ 2177491 w 3434486"/>
                    <a:gd name="connsiteY10" fmla="*/ 223114 h 3155290"/>
                    <a:gd name="connsiteX11" fmla="*/ 2221382 w 3434486"/>
                    <a:gd name="connsiteY11" fmla="*/ 201169 h 3155290"/>
                    <a:gd name="connsiteX12" fmla="*/ 2338425 w 3434486"/>
                    <a:gd name="connsiteY12" fmla="*/ 252375 h 3155290"/>
                    <a:gd name="connsiteX13" fmla="*/ 2353055 w 3434486"/>
                    <a:gd name="connsiteY13" fmla="*/ 223114 h 3155290"/>
                    <a:gd name="connsiteX14" fmla="*/ 2375001 w 3434486"/>
                    <a:gd name="connsiteY14" fmla="*/ 201169 h 3155290"/>
                    <a:gd name="connsiteX15" fmla="*/ 2448153 w 3434486"/>
                    <a:gd name="connsiteY15" fmla="*/ 267006 h 3155290"/>
                    <a:gd name="connsiteX16" fmla="*/ 2499359 w 3434486"/>
                    <a:gd name="connsiteY16" fmla="*/ 310897 h 3155290"/>
                    <a:gd name="connsiteX17" fmla="*/ 2557881 w 3434486"/>
                    <a:gd name="connsiteY17" fmla="*/ 325527 h 3155290"/>
                    <a:gd name="connsiteX18" fmla="*/ 2660294 w 3434486"/>
                    <a:gd name="connsiteY18" fmla="*/ 362103 h 3155290"/>
                    <a:gd name="connsiteX19" fmla="*/ 2865119 w 3434486"/>
                    <a:gd name="connsiteY19" fmla="*/ 566929 h 3155290"/>
                    <a:gd name="connsiteX20" fmla="*/ 3040684 w 3434486"/>
                    <a:gd name="connsiteY20" fmla="*/ 793700 h 3155290"/>
                    <a:gd name="connsiteX21" fmla="*/ 3186988 w 3434486"/>
                    <a:gd name="connsiteY21" fmla="*/ 1057047 h 3155290"/>
                    <a:gd name="connsiteX22" fmla="*/ 3318662 w 3434486"/>
                    <a:gd name="connsiteY22" fmla="*/ 1378916 h 3155290"/>
                    <a:gd name="connsiteX23" fmla="*/ 3384499 w 3434486"/>
                    <a:gd name="connsiteY23" fmla="*/ 1678839 h 3155290"/>
                    <a:gd name="connsiteX24" fmla="*/ 3428390 w 3434486"/>
                    <a:gd name="connsiteY24" fmla="*/ 1993393 h 3155290"/>
                    <a:gd name="connsiteX25" fmla="*/ 3421075 w 3434486"/>
                    <a:gd name="connsiteY25" fmla="*/ 2147012 h 3155290"/>
                    <a:gd name="connsiteX26" fmla="*/ 3399129 w 3434486"/>
                    <a:gd name="connsiteY26" fmla="*/ 2190903 h 3155290"/>
                    <a:gd name="connsiteX27" fmla="*/ 3399129 w 3434486"/>
                    <a:gd name="connsiteY27" fmla="*/ 2271370 h 3155290"/>
                    <a:gd name="connsiteX28" fmla="*/ 3355238 w 3434486"/>
                    <a:gd name="connsiteY28" fmla="*/ 2403044 h 3155290"/>
                    <a:gd name="connsiteX29" fmla="*/ 3347923 w 3434486"/>
                    <a:gd name="connsiteY29" fmla="*/ 2490826 h 3155290"/>
                    <a:gd name="connsiteX30" fmla="*/ 3333292 w 3434486"/>
                    <a:gd name="connsiteY30" fmla="*/ 2585924 h 3155290"/>
                    <a:gd name="connsiteX31" fmla="*/ 3318662 w 3434486"/>
                    <a:gd name="connsiteY31" fmla="*/ 2681022 h 3155290"/>
                    <a:gd name="connsiteX32" fmla="*/ 3267455 w 3434486"/>
                    <a:gd name="connsiteY32" fmla="*/ 2820010 h 3155290"/>
                    <a:gd name="connsiteX33" fmla="*/ 3260140 w 3434486"/>
                    <a:gd name="connsiteY33" fmla="*/ 2907793 h 3155290"/>
                    <a:gd name="connsiteX34" fmla="*/ 3325977 w 3434486"/>
                    <a:gd name="connsiteY34" fmla="*/ 2820010 h 3155290"/>
                    <a:gd name="connsiteX35" fmla="*/ 3318662 w 3434486"/>
                    <a:gd name="connsiteY35" fmla="*/ 2885847 h 3155290"/>
                    <a:gd name="connsiteX36" fmla="*/ 3296716 w 3434486"/>
                    <a:gd name="connsiteY36" fmla="*/ 3017521 h 3155290"/>
                    <a:gd name="connsiteX37" fmla="*/ 3201619 w 3434486"/>
                    <a:gd name="connsiteY37" fmla="*/ 3149194 h 3155290"/>
                    <a:gd name="connsiteX38" fmla="*/ 3230879 w 3434486"/>
                    <a:gd name="connsiteY38" fmla="*/ 3054097 h 3155290"/>
                    <a:gd name="connsiteX39" fmla="*/ 3238195 w 3434486"/>
                    <a:gd name="connsiteY39" fmla="*/ 3002890 h 3155290"/>
                    <a:gd name="connsiteX40" fmla="*/ 3208934 w 3434486"/>
                    <a:gd name="connsiteY40" fmla="*/ 2980945 h 3155290"/>
                    <a:gd name="connsiteX41" fmla="*/ 3194303 w 3434486"/>
                    <a:gd name="connsiteY41" fmla="*/ 2900478 h 3155290"/>
                    <a:gd name="connsiteX42" fmla="*/ 3223564 w 3434486"/>
                    <a:gd name="connsiteY42" fmla="*/ 2746858 h 3155290"/>
                    <a:gd name="connsiteX43" fmla="*/ 3260140 w 3434486"/>
                    <a:gd name="connsiteY43" fmla="*/ 2681022 h 3155290"/>
                    <a:gd name="connsiteX44" fmla="*/ 3216249 w 3434486"/>
                    <a:gd name="connsiteY44" fmla="*/ 2651761 h 3155290"/>
                    <a:gd name="connsiteX45" fmla="*/ 3216249 w 3434486"/>
                    <a:gd name="connsiteY45" fmla="*/ 2549348 h 3155290"/>
                    <a:gd name="connsiteX46" fmla="*/ 3201619 w 3434486"/>
                    <a:gd name="connsiteY46" fmla="*/ 2468881 h 3155290"/>
                    <a:gd name="connsiteX47" fmla="*/ 3186988 w 3434486"/>
                    <a:gd name="connsiteY47" fmla="*/ 2446935 h 3155290"/>
                    <a:gd name="connsiteX48" fmla="*/ 3121151 w 3434486"/>
                    <a:gd name="connsiteY48" fmla="*/ 2578609 h 3155290"/>
                    <a:gd name="connsiteX49" fmla="*/ 3121151 w 3434486"/>
                    <a:gd name="connsiteY49" fmla="*/ 2637130 h 3155290"/>
                    <a:gd name="connsiteX50" fmla="*/ 3077260 w 3434486"/>
                    <a:gd name="connsiteY50" fmla="*/ 2710282 h 3155290"/>
                    <a:gd name="connsiteX51" fmla="*/ 3077260 w 3434486"/>
                    <a:gd name="connsiteY51" fmla="*/ 2798065 h 3155290"/>
                    <a:gd name="connsiteX52" fmla="*/ 3033369 w 3434486"/>
                    <a:gd name="connsiteY52" fmla="*/ 2863902 h 3155290"/>
                    <a:gd name="connsiteX53" fmla="*/ 3018739 w 3434486"/>
                    <a:gd name="connsiteY53" fmla="*/ 2922423 h 3155290"/>
                    <a:gd name="connsiteX54" fmla="*/ 3004108 w 3434486"/>
                    <a:gd name="connsiteY54" fmla="*/ 2944369 h 3155290"/>
                    <a:gd name="connsiteX55" fmla="*/ 2945587 w 3434486"/>
                    <a:gd name="connsiteY55" fmla="*/ 2929738 h 3155290"/>
                    <a:gd name="connsiteX56" fmla="*/ 2930956 w 3434486"/>
                    <a:gd name="connsiteY56" fmla="*/ 2841956 h 3155290"/>
                    <a:gd name="connsiteX57" fmla="*/ 2945587 w 3434486"/>
                    <a:gd name="connsiteY57" fmla="*/ 2717598 h 3155290"/>
                    <a:gd name="connsiteX58" fmla="*/ 2916326 w 3434486"/>
                    <a:gd name="connsiteY58" fmla="*/ 2629815 h 3155290"/>
                    <a:gd name="connsiteX59" fmla="*/ 2916326 w 3434486"/>
                    <a:gd name="connsiteY59" fmla="*/ 2505457 h 3155290"/>
                    <a:gd name="connsiteX60" fmla="*/ 2835859 w 3434486"/>
                    <a:gd name="connsiteY60" fmla="*/ 2388414 h 3155290"/>
                    <a:gd name="connsiteX61" fmla="*/ 2784652 w 3434486"/>
                    <a:gd name="connsiteY61" fmla="*/ 2315262 h 3155290"/>
                    <a:gd name="connsiteX62" fmla="*/ 2718815 w 3434486"/>
                    <a:gd name="connsiteY62" fmla="*/ 2293316 h 3155290"/>
                    <a:gd name="connsiteX63" fmla="*/ 2404262 w 3434486"/>
                    <a:gd name="connsiteY63" fmla="*/ 2183588 h 3155290"/>
                    <a:gd name="connsiteX64" fmla="*/ 1672742 w 3434486"/>
                    <a:gd name="connsiteY64" fmla="*/ 1854404 h 3155290"/>
                    <a:gd name="connsiteX65" fmla="*/ 1767839 w 3434486"/>
                    <a:gd name="connsiteY65" fmla="*/ 1825143 h 3155290"/>
                    <a:gd name="connsiteX66" fmla="*/ 1826361 w 3434486"/>
                    <a:gd name="connsiteY66" fmla="*/ 1737361 h 3155290"/>
                    <a:gd name="connsiteX67" fmla="*/ 1738579 w 3434486"/>
                    <a:gd name="connsiteY67" fmla="*/ 1722730 h 3155290"/>
                    <a:gd name="connsiteX68" fmla="*/ 1665427 w 3434486"/>
                    <a:gd name="connsiteY68" fmla="*/ 1686154 h 3155290"/>
                    <a:gd name="connsiteX69" fmla="*/ 1570329 w 3434486"/>
                    <a:gd name="connsiteY69" fmla="*/ 1678839 h 3155290"/>
                    <a:gd name="connsiteX70" fmla="*/ 1511807 w 3434486"/>
                    <a:gd name="connsiteY70" fmla="*/ 1627633 h 3155290"/>
                    <a:gd name="connsiteX71" fmla="*/ 1445971 w 3434486"/>
                    <a:gd name="connsiteY71" fmla="*/ 1583742 h 3155290"/>
                    <a:gd name="connsiteX72" fmla="*/ 1431340 w 3434486"/>
                    <a:gd name="connsiteY72" fmla="*/ 1627633 h 3155290"/>
                    <a:gd name="connsiteX73" fmla="*/ 1445971 w 3434486"/>
                    <a:gd name="connsiteY73" fmla="*/ 1693470 h 3155290"/>
                    <a:gd name="connsiteX74" fmla="*/ 1402079 w 3434486"/>
                    <a:gd name="connsiteY74" fmla="*/ 1678839 h 3155290"/>
                    <a:gd name="connsiteX75" fmla="*/ 1328927 w 3434486"/>
                    <a:gd name="connsiteY75" fmla="*/ 1634948 h 3155290"/>
                    <a:gd name="connsiteX76" fmla="*/ 1285036 w 3434486"/>
                    <a:gd name="connsiteY76" fmla="*/ 1598372 h 3155290"/>
                    <a:gd name="connsiteX77" fmla="*/ 1233830 w 3434486"/>
                    <a:gd name="connsiteY77" fmla="*/ 1583742 h 3155290"/>
                    <a:gd name="connsiteX78" fmla="*/ 1233830 w 3434486"/>
                    <a:gd name="connsiteY78" fmla="*/ 1532535 h 3155290"/>
                    <a:gd name="connsiteX79" fmla="*/ 1197254 w 3434486"/>
                    <a:gd name="connsiteY79" fmla="*/ 1444753 h 3155290"/>
                    <a:gd name="connsiteX80" fmla="*/ 1153363 w 3434486"/>
                    <a:gd name="connsiteY80" fmla="*/ 1444753 h 3155290"/>
                    <a:gd name="connsiteX81" fmla="*/ 1124102 w 3434486"/>
                    <a:gd name="connsiteY81" fmla="*/ 1474014 h 3155290"/>
                    <a:gd name="connsiteX82" fmla="*/ 1124102 w 3434486"/>
                    <a:gd name="connsiteY82" fmla="*/ 1583742 h 3155290"/>
                    <a:gd name="connsiteX83" fmla="*/ 1021689 w 3434486"/>
                    <a:gd name="connsiteY83" fmla="*/ 1547166 h 3155290"/>
                    <a:gd name="connsiteX84" fmla="*/ 955852 w 3434486"/>
                    <a:gd name="connsiteY84" fmla="*/ 1503274 h 3155290"/>
                    <a:gd name="connsiteX85" fmla="*/ 948537 w 3434486"/>
                    <a:gd name="connsiteY85" fmla="*/ 1415492 h 3155290"/>
                    <a:gd name="connsiteX86" fmla="*/ 853439 w 3434486"/>
                    <a:gd name="connsiteY86" fmla="*/ 1335025 h 3155290"/>
                    <a:gd name="connsiteX87" fmla="*/ 787603 w 3434486"/>
                    <a:gd name="connsiteY87" fmla="*/ 1232612 h 3155290"/>
                    <a:gd name="connsiteX88" fmla="*/ 751027 w 3434486"/>
                    <a:gd name="connsiteY88" fmla="*/ 1217982 h 3155290"/>
                    <a:gd name="connsiteX89" fmla="*/ 707135 w 3434486"/>
                    <a:gd name="connsiteY89" fmla="*/ 1239927 h 3155290"/>
                    <a:gd name="connsiteX90" fmla="*/ 597407 w 3434486"/>
                    <a:gd name="connsiteY90" fmla="*/ 1247242 h 3155290"/>
                    <a:gd name="connsiteX91" fmla="*/ 538886 w 3434486"/>
                    <a:gd name="connsiteY91" fmla="*/ 1283818 h 3155290"/>
                    <a:gd name="connsiteX92" fmla="*/ 494995 w 3434486"/>
                    <a:gd name="connsiteY92" fmla="*/ 1356970 h 3155290"/>
                    <a:gd name="connsiteX93" fmla="*/ 465734 w 3434486"/>
                    <a:gd name="connsiteY93" fmla="*/ 1393546 h 3155290"/>
                    <a:gd name="connsiteX94" fmla="*/ 458419 w 3434486"/>
                    <a:gd name="connsiteY94" fmla="*/ 1517905 h 3155290"/>
                    <a:gd name="connsiteX95" fmla="*/ 392582 w 3434486"/>
                    <a:gd name="connsiteY95" fmla="*/ 1583742 h 3155290"/>
                    <a:gd name="connsiteX96" fmla="*/ 297484 w 3434486"/>
                    <a:gd name="connsiteY96" fmla="*/ 1634948 h 3155290"/>
                    <a:gd name="connsiteX97" fmla="*/ 165811 w 3434486"/>
                    <a:gd name="connsiteY97" fmla="*/ 1656894 h 3155290"/>
                    <a:gd name="connsiteX98" fmla="*/ 56083 w 3434486"/>
                    <a:gd name="connsiteY98" fmla="*/ 1686154 h 3155290"/>
                    <a:gd name="connsiteX99" fmla="*/ 63398 w 3434486"/>
                    <a:gd name="connsiteY99" fmla="*/ 1554481 h 3155290"/>
                    <a:gd name="connsiteX100" fmla="*/ 436473 w 3434486"/>
                    <a:gd name="connsiteY100" fmla="*/ 1115569 h 3155290"/>
                    <a:gd name="connsiteX101" fmla="*/ 868070 w 3434486"/>
                    <a:gd name="connsiteY101" fmla="*/ 610820 h 3155290"/>
                    <a:gd name="connsiteX102" fmla="*/ 1204569 w 3434486"/>
                    <a:gd name="connsiteY102" fmla="*/ 193854 h 3155290"/>
                    <a:gd name="connsiteX103" fmla="*/ 1402079 w 3434486"/>
                    <a:gd name="connsiteY103" fmla="*/ 62180 h 3155290"/>
                    <a:gd name="connsiteX104" fmla="*/ 1511807 w 3434486"/>
                    <a:gd name="connsiteY104" fmla="*/ 3658 h 3155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3434486" h="3155290">
                      <a:moveTo>
                        <a:pt x="1511807" y="3658"/>
                      </a:moveTo>
                      <a:cubicBezTo>
                        <a:pt x="1552041" y="0"/>
                        <a:pt x="1605686" y="26823"/>
                        <a:pt x="1643481" y="40234"/>
                      </a:cubicBezTo>
                      <a:cubicBezTo>
                        <a:pt x="1681276" y="53645"/>
                        <a:pt x="1708099" y="67057"/>
                        <a:pt x="1738579" y="84126"/>
                      </a:cubicBezTo>
                      <a:cubicBezTo>
                        <a:pt x="1769059" y="101195"/>
                        <a:pt x="1805635" y="129236"/>
                        <a:pt x="1826361" y="142647"/>
                      </a:cubicBezTo>
                      <a:cubicBezTo>
                        <a:pt x="1847087" y="156058"/>
                        <a:pt x="1853183" y="165812"/>
                        <a:pt x="1862937" y="164593"/>
                      </a:cubicBezTo>
                      <a:cubicBezTo>
                        <a:pt x="1872691" y="163374"/>
                        <a:pt x="1867814" y="138990"/>
                        <a:pt x="1884883" y="135332"/>
                      </a:cubicBezTo>
                      <a:cubicBezTo>
                        <a:pt x="1901952" y="131674"/>
                        <a:pt x="1945843" y="132893"/>
                        <a:pt x="1965350" y="142647"/>
                      </a:cubicBezTo>
                      <a:cubicBezTo>
                        <a:pt x="1984857" y="152401"/>
                        <a:pt x="1983638" y="187758"/>
                        <a:pt x="2001926" y="193854"/>
                      </a:cubicBezTo>
                      <a:cubicBezTo>
                        <a:pt x="2020214" y="199950"/>
                        <a:pt x="2053133" y="179223"/>
                        <a:pt x="2075078" y="179223"/>
                      </a:cubicBezTo>
                      <a:cubicBezTo>
                        <a:pt x="2097023" y="179223"/>
                        <a:pt x="2116530" y="186539"/>
                        <a:pt x="2133599" y="193854"/>
                      </a:cubicBezTo>
                      <a:cubicBezTo>
                        <a:pt x="2150668" y="201169"/>
                        <a:pt x="2162861" y="221895"/>
                        <a:pt x="2177491" y="223114"/>
                      </a:cubicBezTo>
                      <a:cubicBezTo>
                        <a:pt x="2192121" y="224333"/>
                        <a:pt x="2194560" y="196292"/>
                        <a:pt x="2221382" y="201169"/>
                      </a:cubicBezTo>
                      <a:cubicBezTo>
                        <a:pt x="2248204" y="206046"/>
                        <a:pt x="2316480" y="248718"/>
                        <a:pt x="2338425" y="252375"/>
                      </a:cubicBezTo>
                      <a:cubicBezTo>
                        <a:pt x="2360370" y="256032"/>
                        <a:pt x="2346959" y="231648"/>
                        <a:pt x="2353055" y="223114"/>
                      </a:cubicBezTo>
                      <a:cubicBezTo>
                        <a:pt x="2359151" y="214580"/>
                        <a:pt x="2359151" y="193854"/>
                        <a:pt x="2375001" y="201169"/>
                      </a:cubicBezTo>
                      <a:cubicBezTo>
                        <a:pt x="2390851" y="208484"/>
                        <a:pt x="2427427" y="248718"/>
                        <a:pt x="2448153" y="267006"/>
                      </a:cubicBezTo>
                      <a:cubicBezTo>
                        <a:pt x="2468879" y="285294"/>
                        <a:pt x="2481071" y="301144"/>
                        <a:pt x="2499359" y="310897"/>
                      </a:cubicBezTo>
                      <a:cubicBezTo>
                        <a:pt x="2517647" y="320650"/>
                        <a:pt x="2531058" y="316993"/>
                        <a:pt x="2557881" y="325527"/>
                      </a:cubicBezTo>
                      <a:cubicBezTo>
                        <a:pt x="2584704" y="334061"/>
                        <a:pt x="2609088" y="321869"/>
                        <a:pt x="2660294" y="362103"/>
                      </a:cubicBezTo>
                      <a:cubicBezTo>
                        <a:pt x="2711500" y="402337"/>
                        <a:pt x="2801721" y="494996"/>
                        <a:pt x="2865119" y="566929"/>
                      </a:cubicBezTo>
                      <a:cubicBezTo>
                        <a:pt x="2928517" y="638862"/>
                        <a:pt x="2987039" y="712014"/>
                        <a:pt x="3040684" y="793700"/>
                      </a:cubicBezTo>
                      <a:cubicBezTo>
                        <a:pt x="3094329" y="875386"/>
                        <a:pt x="3140658" y="959511"/>
                        <a:pt x="3186988" y="1057047"/>
                      </a:cubicBezTo>
                      <a:cubicBezTo>
                        <a:pt x="3233318" y="1154583"/>
                        <a:pt x="3285744" y="1275284"/>
                        <a:pt x="3318662" y="1378916"/>
                      </a:cubicBezTo>
                      <a:cubicBezTo>
                        <a:pt x="3351581" y="1482548"/>
                        <a:pt x="3366211" y="1576426"/>
                        <a:pt x="3384499" y="1678839"/>
                      </a:cubicBezTo>
                      <a:cubicBezTo>
                        <a:pt x="3402787" y="1781252"/>
                        <a:pt x="3422294" y="1915364"/>
                        <a:pt x="3428390" y="1993393"/>
                      </a:cubicBezTo>
                      <a:cubicBezTo>
                        <a:pt x="3434486" y="2071422"/>
                        <a:pt x="3425952" y="2114094"/>
                        <a:pt x="3421075" y="2147012"/>
                      </a:cubicBezTo>
                      <a:cubicBezTo>
                        <a:pt x="3416198" y="2179930"/>
                        <a:pt x="3402787" y="2170177"/>
                        <a:pt x="3399129" y="2190903"/>
                      </a:cubicBezTo>
                      <a:cubicBezTo>
                        <a:pt x="3395471" y="2211629"/>
                        <a:pt x="3406444" y="2236013"/>
                        <a:pt x="3399129" y="2271370"/>
                      </a:cubicBezTo>
                      <a:cubicBezTo>
                        <a:pt x="3391814" y="2306727"/>
                        <a:pt x="3363772" y="2366468"/>
                        <a:pt x="3355238" y="2403044"/>
                      </a:cubicBezTo>
                      <a:cubicBezTo>
                        <a:pt x="3346704" y="2439620"/>
                        <a:pt x="3351581" y="2460346"/>
                        <a:pt x="3347923" y="2490826"/>
                      </a:cubicBezTo>
                      <a:cubicBezTo>
                        <a:pt x="3344265" y="2521306"/>
                        <a:pt x="3333292" y="2585924"/>
                        <a:pt x="3333292" y="2585924"/>
                      </a:cubicBezTo>
                      <a:cubicBezTo>
                        <a:pt x="3328415" y="2617623"/>
                        <a:pt x="3329635" y="2642008"/>
                        <a:pt x="3318662" y="2681022"/>
                      </a:cubicBezTo>
                      <a:cubicBezTo>
                        <a:pt x="3307689" y="2720036"/>
                        <a:pt x="3277209" y="2782215"/>
                        <a:pt x="3267455" y="2820010"/>
                      </a:cubicBezTo>
                      <a:cubicBezTo>
                        <a:pt x="3257701" y="2857805"/>
                        <a:pt x="3250386" y="2907793"/>
                        <a:pt x="3260140" y="2907793"/>
                      </a:cubicBezTo>
                      <a:cubicBezTo>
                        <a:pt x="3269894" y="2907793"/>
                        <a:pt x="3316224" y="2823668"/>
                        <a:pt x="3325977" y="2820010"/>
                      </a:cubicBezTo>
                      <a:cubicBezTo>
                        <a:pt x="3335730" y="2816352"/>
                        <a:pt x="3323539" y="2852929"/>
                        <a:pt x="3318662" y="2885847"/>
                      </a:cubicBezTo>
                      <a:cubicBezTo>
                        <a:pt x="3313785" y="2918765"/>
                        <a:pt x="3316223" y="2973630"/>
                        <a:pt x="3296716" y="3017521"/>
                      </a:cubicBezTo>
                      <a:cubicBezTo>
                        <a:pt x="3277209" y="3061412"/>
                        <a:pt x="3212592" y="3143098"/>
                        <a:pt x="3201619" y="3149194"/>
                      </a:cubicBezTo>
                      <a:cubicBezTo>
                        <a:pt x="3190646" y="3155290"/>
                        <a:pt x="3224783" y="3078481"/>
                        <a:pt x="3230879" y="3054097"/>
                      </a:cubicBezTo>
                      <a:cubicBezTo>
                        <a:pt x="3236975" y="3029713"/>
                        <a:pt x="3241852" y="3015082"/>
                        <a:pt x="3238195" y="3002890"/>
                      </a:cubicBezTo>
                      <a:cubicBezTo>
                        <a:pt x="3234538" y="2990698"/>
                        <a:pt x="3216249" y="2998014"/>
                        <a:pt x="3208934" y="2980945"/>
                      </a:cubicBezTo>
                      <a:cubicBezTo>
                        <a:pt x="3201619" y="2963876"/>
                        <a:pt x="3191865" y="2939492"/>
                        <a:pt x="3194303" y="2900478"/>
                      </a:cubicBezTo>
                      <a:cubicBezTo>
                        <a:pt x="3196741" y="2861464"/>
                        <a:pt x="3212591" y="2783434"/>
                        <a:pt x="3223564" y="2746858"/>
                      </a:cubicBezTo>
                      <a:cubicBezTo>
                        <a:pt x="3234537" y="2710282"/>
                        <a:pt x="3261359" y="2696871"/>
                        <a:pt x="3260140" y="2681022"/>
                      </a:cubicBezTo>
                      <a:cubicBezTo>
                        <a:pt x="3258921" y="2665173"/>
                        <a:pt x="3223564" y="2673707"/>
                        <a:pt x="3216249" y="2651761"/>
                      </a:cubicBezTo>
                      <a:cubicBezTo>
                        <a:pt x="3208934" y="2629815"/>
                        <a:pt x="3218687" y="2579828"/>
                        <a:pt x="3216249" y="2549348"/>
                      </a:cubicBezTo>
                      <a:cubicBezTo>
                        <a:pt x="3213811" y="2518868"/>
                        <a:pt x="3206496" y="2485950"/>
                        <a:pt x="3201619" y="2468881"/>
                      </a:cubicBezTo>
                      <a:cubicBezTo>
                        <a:pt x="3196742" y="2451812"/>
                        <a:pt x="3200399" y="2428647"/>
                        <a:pt x="3186988" y="2446935"/>
                      </a:cubicBezTo>
                      <a:cubicBezTo>
                        <a:pt x="3173577" y="2465223"/>
                        <a:pt x="3132124" y="2546910"/>
                        <a:pt x="3121151" y="2578609"/>
                      </a:cubicBezTo>
                      <a:cubicBezTo>
                        <a:pt x="3110178" y="2610308"/>
                        <a:pt x="3128466" y="2615185"/>
                        <a:pt x="3121151" y="2637130"/>
                      </a:cubicBezTo>
                      <a:cubicBezTo>
                        <a:pt x="3113836" y="2659075"/>
                        <a:pt x="3084575" y="2683460"/>
                        <a:pt x="3077260" y="2710282"/>
                      </a:cubicBezTo>
                      <a:cubicBezTo>
                        <a:pt x="3069945" y="2737104"/>
                        <a:pt x="3084575" y="2772462"/>
                        <a:pt x="3077260" y="2798065"/>
                      </a:cubicBezTo>
                      <a:cubicBezTo>
                        <a:pt x="3069945" y="2823668"/>
                        <a:pt x="3043123" y="2843176"/>
                        <a:pt x="3033369" y="2863902"/>
                      </a:cubicBezTo>
                      <a:cubicBezTo>
                        <a:pt x="3023616" y="2884628"/>
                        <a:pt x="3023616" y="2909012"/>
                        <a:pt x="3018739" y="2922423"/>
                      </a:cubicBezTo>
                      <a:cubicBezTo>
                        <a:pt x="3013862" y="2935834"/>
                        <a:pt x="3016300" y="2943150"/>
                        <a:pt x="3004108" y="2944369"/>
                      </a:cubicBezTo>
                      <a:cubicBezTo>
                        <a:pt x="2991916" y="2945588"/>
                        <a:pt x="2957779" y="2946807"/>
                        <a:pt x="2945587" y="2929738"/>
                      </a:cubicBezTo>
                      <a:cubicBezTo>
                        <a:pt x="2933395" y="2912669"/>
                        <a:pt x="2930956" y="2877313"/>
                        <a:pt x="2930956" y="2841956"/>
                      </a:cubicBezTo>
                      <a:cubicBezTo>
                        <a:pt x="2930956" y="2806599"/>
                        <a:pt x="2948025" y="2752955"/>
                        <a:pt x="2945587" y="2717598"/>
                      </a:cubicBezTo>
                      <a:cubicBezTo>
                        <a:pt x="2943149" y="2682241"/>
                        <a:pt x="2921203" y="2665172"/>
                        <a:pt x="2916326" y="2629815"/>
                      </a:cubicBezTo>
                      <a:cubicBezTo>
                        <a:pt x="2911449" y="2594458"/>
                        <a:pt x="2929737" y="2545690"/>
                        <a:pt x="2916326" y="2505457"/>
                      </a:cubicBezTo>
                      <a:cubicBezTo>
                        <a:pt x="2902915" y="2465224"/>
                        <a:pt x="2857805" y="2420113"/>
                        <a:pt x="2835859" y="2388414"/>
                      </a:cubicBezTo>
                      <a:cubicBezTo>
                        <a:pt x="2813913" y="2356715"/>
                        <a:pt x="2804159" y="2331112"/>
                        <a:pt x="2784652" y="2315262"/>
                      </a:cubicBezTo>
                      <a:cubicBezTo>
                        <a:pt x="2765145" y="2299412"/>
                        <a:pt x="2718815" y="2293316"/>
                        <a:pt x="2718815" y="2293316"/>
                      </a:cubicBezTo>
                      <a:cubicBezTo>
                        <a:pt x="2655417" y="2271370"/>
                        <a:pt x="2578607" y="2256740"/>
                        <a:pt x="2404262" y="2183588"/>
                      </a:cubicBezTo>
                      <a:cubicBezTo>
                        <a:pt x="2229917" y="2110436"/>
                        <a:pt x="1778812" y="1914145"/>
                        <a:pt x="1672742" y="1854404"/>
                      </a:cubicBezTo>
                      <a:cubicBezTo>
                        <a:pt x="1566672" y="1794663"/>
                        <a:pt x="1742236" y="1844650"/>
                        <a:pt x="1767839" y="1825143"/>
                      </a:cubicBezTo>
                      <a:cubicBezTo>
                        <a:pt x="1793442" y="1805636"/>
                        <a:pt x="1831238" y="1754430"/>
                        <a:pt x="1826361" y="1737361"/>
                      </a:cubicBezTo>
                      <a:cubicBezTo>
                        <a:pt x="1821484" y="1720292"/>
                        <a:pt x="1765401" y="1731265"/>
                        <a:pt x="1738579" y="1722730"/>
                      </a:cubicBezTo>
                      <a:cubicBezTo>
                        <a:pt x="1711757" y="1714196"/>
                        <a:pt x="1693468" y="1693469"/>
                        <a:pt x="1665427" y="1686154"/>
                      </a:cubicBezTo>
                      <a:cubicBezTo>
                        <a:pt x="1637386" y="1678839"/>
                        <a:pt x="1595932" y="1688593"/>
                        <a:pt x="1570329" y="1678839"/>
                      </a:cubicBezTo>
                      <a:cubicBezTo>
                        <a:pt x="1544726" y="1669086"/>
                        <a:pt x="1532533" y="1643483"/>
                        <a:pt x="1511807" y="1627633"/>
                      </a:cubicBezTo>
                      <a:cubicBezTo>
                        <a:pt x="1491081" y="1611784"/>
                        <a:pt x="1459382" y="1583742"/>
                        <a:pt x="1445971" y="1583742"/>
                      </a:cubicBezTo>
                      <a:cubicBezTo>
                        <a:pt x="1432560" y="1583742"/>
                        <a:pt x="1431340" y="1609345"/>
                        <a:pt x="1431340" y="1627633"/>
                      </a:cubicBezTo>
                      <a:cubicBezTo>
                        <a:pt x="1431340" y="1645921"/>
                        <a:pt x="1450848" y="1684936"/>
                        <a:pt x="1445971" y="1693470"/>
                      </a:cubicBezTo>
                      <a:cubicBezTo>
                        <a:pt x="1441094" y="1702004"/>
                        <a:pt x="1421586" y="1688593"/>
                        <a:pt x="1402079" y="1678839"/>
                      </a:cubicBezTo>
                      <a:cubicBezTo>
                        <a:pt x="1382572" y="1669085"/>
                        <a:pt x="1348434" y="1648359"/>
                        <a:pt x="1328927" y="1634948"/>
                      </a:cubicBezTo>
                      <a:cubicBezTo>
                        <a:pt x="1309420" y="1621537"/>
                        <a:pt x="1300886" y="1606906"/>
                        <a:pt x="1285036" y="1598372"/>
                      </a:cubicBezTo>
                      <a:cubicBezTo>
                        <a:pt x="1269187" y="1589838"/>
                        <a:pt x="1242364" y="1594715"/>
                        <a:pt x="1233830" y="1583742"/>
                      </a:cubicBezTo>
                      <a:cubicBezTo>
                        <a:pt x="1225296" y="1572769"/>
                        <a:pt x="1239926" y="1555700"/>
                        <a:pt x="1233830" y="1532535"/>
                      </a:cubicBezTo>
                      <a:cubicBezTo>
                        <a:pt x="1227734" y="1509370"/>
                        <a:pt x="1210665" y="1459383"/>
                        <a:pt x="1197254" y="1444753"/>
                      </a:cubicBezTo>
                      <a:cubicBezTo>
                        <a:pt x="1183843" y="1430123"/>
                        <a:pt x="1165555" y="1439876"/>
                        <a:pt x="1153363" y="1444753"/>
                      </a:cubicBezTo>
                      <a:cubicBezTo>
                        <a:pt x="1141171" y="1449630"/>
                        <a:pt x="1128979" y="1450849"/>
                        <a:pt x="1124102" y="1474014"/>
                      </a:cubicBezTo>
                      <a:cubicBezTo>
                        <a:pt x="1119225" y="1497179"/>
                        <a:pt x="1141171" y="1571550"/>
                        <a:pt x="1124102" y="1583742"/>
                      </a:cubicBezTo>
                      <a:cubicBezTo>
                        <a:pt x="1107033" y="1595934"/>
                        <a:pt x="1049731" y="1560577"/>
                        <a:pt x="1021689" y="1547166"/>
                      </a:cubicBezTo>
                      <a:cubicBezTo>
                        <a:pt x="993647" y="1533755"/>
                        <a:pt x="968044" y="1525220"/>
                        <a:pt x="955852" y="1503274"/>
                      </a:cubicBezTo>
                      <a:cubicBezTo>
                        <a:pt x="943660" y="1481328"/>
                        <a:pt x="965606" y="1443533"/>
                        <a:pt x="948537" y="1415492"/>
                      </a:cubicBezTo>
                      <a:cubicBezTo>
                        <a:pt x="931468" y="1387451"/>
                        <a:pt x="880261" y="1365505"/>
                        <a:pt x="853439" y="1335025"/>
                      </a:cubicBezTo>
                      <a:cubicBezTo>
                        <a:pt x="826617" y="1304545"/>
                        <a:pt x="804672" y="1252119"/>
                        <a:pt x="787603" y="1232612"/>
                      </a:cubicBezTo>
                      <a:cubicBezTo>
                        <a:pt x="770534" y="1213105"/>
                        <a:pt x="764438" y="1216763"/>
                        <a:pt x="751027" y="1217982"/>
                      </a:cubicBezTo>
                      <a:cubicBezTo>
                        <a:pt x="737616" y="1219201"/>
                        <a:pt x="732738" y="1235050"/>
                        <a:pt x="707135" y="1239927"/>
                      </a:cubicBezTo>
                      <a:cubicBezTo>
                        <a:pt x="681532" y="1244804"/>
                        <a:pt x="625448" y="1239927"/>
                        <a:pt x="597407" y="1247242"/>
                      </a:cubicBezTo>
                      <a:cubicBezTo>
                        <a:pt x="569366" y="1254557"/>
                        <a:pt x="555955" y="1265530"/>
                        <a:pt x="538886" y="1283818"/>
                      </a:cubicBezTo>
                      <a:cubicBezTo>
                        <a:pt x="521817" y="1302106"/>
                        <a:pt x="507187" y="1338682"/>
                        <a:pt x="494995" y="1356970"/>
                      </a:cubicBezTo>
                      <a:cubicBezTo>
                        <a:pt x="482803" y="1375258"/>
                        <a:pt x="471830" y="1366724"/>
                        <a:pt x="465734" y="1393546"/>
                      </a:cubicBezTo>
                      <a:cubicBezTo>
                        <a:pt x="459638" y="1420368"/>
                        <a:pt x="470611" y="1486206"/>
                        <a:pt x="458419" y="1517905"/>
                      </a:cubicBezTo>
                      <a:cubicBezTo>
                        <a:pt x="446227" y="1549604"/>
                        <a:pt x="419404" y="1564235"/>
                        <a:pt x="392582" y="1583742"/>
                      </a:cubicBezTo>
                      <a:cubicBezTo>
                        <a:pt x="365760" y="1603249"/>
                        <a:pt x="335279" y="1622756"/>
                        <a:pt x="297484" y="1634948"/>
                      </a:cubicBezTo>
                      <a:cubicBezTo>
                        <a:pt x="259689" y="1647140"/>
                        <a:pt x="206044" y="1648360"/>
                        <a:pt x="165811" y="1656894"/>
                      </a:cubicBezTo>
                      <a:cubicBezTo>
                        <a:pt x="125578" y="1665428"/>
                        <a:pt x="73152" y="1703223"/>
                        <a:pt x="56083" y="1686154"/>
                      </a:cubicBezTo>
                      <a:cubicBezTo>
                        <a:pt x="39014" y="1669085"/>
                        <a:pt x="0" y="1649579"/>
                        <a:pt x="63398" y="1554481"/>
                      </a:cubicBezTo>
                      <a:cubicBezTo>
                        <a:pt x="126796" y="1459384"/>
                        <a:pt x="436473" y="1115569"/>
                        <a:pt x="436473" y="1115569"/>
                      </a:cubicBezTo>
                      <a:cubicBezTo>
                        <a:pt x="570585" y="958292"/>
                        <a:pt x="740054" y="764439"/>
                        <a:pt x="868070" y="610820"/>
                      </a:cubicBezTo>
                      <a:cubicBezTo>
                        <a:pt x="996086" y="457201"/>
                        <a:pt x="1115568" y="285294"/>
                        <a:pt x="1204569" y="193854"/>
                      </a:cubicBezTo>
                      <a:cubicBezTo>
                        <a:pt x="1293570" y="102414"/>
                        <a:pt x="1348434" y="92660"/>
                        <a:pt x="1402079" y="62180"/>
                      </a:cubicBezTo>
                      <a:cubicBezTo>
                        <a:pt x="1455724" y="31700"/>
                        <a:pt x="1471573" y="7316"/>
                        <a:pt x="1511807" y="3658"/>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6" name="Freeform 55"/>
                <p:cNvSpPr/>
                <p:nvPr/>
              </p:nvSpPr>
              <p:spPr>
                <a:xfrm>
                  <a:off x="11089843" y="2136038"/>
                  <a:ext cx="287732" cy="416967"/>
                </a:xfrm>
                <a:custGeom>
                  <a:avLst/>
                  <a:gdLst>
                    <a:gd name="connsiteX0" fmla="*/ 0 w 287732"/>
                    <a:gd name="connsiteY0" fmla="*/ 416967 h 416967"/>
                    <a:gd name="connsiteX1" fmla="*/ 58522 w 287732"/>
                    <a:gd name="connsiteY1" fmla="*/ 387706 h 416967"/>
                    <a:gd name="connsiteX2" fmla="*/ 109728 w 287732"/>
                    <a:gd name="connsiteY2" fmla="*/ 351130 h 416967"/>
                    <a:gd name="connsiteX3" fmla="*/ 197511 w 287732"/>
                    <a:gd name="connsiteY3" fmla="*/ 351130 h 416967"/>
                    <a:gd name="connsiteX4" fmla="*/ 248717 w 287732"/>
                    <a:gd name="connsiteY4" fmla="*/ 321869 h 416967"/>
                    <a:gd name="connsiteX5" fmla="*/ 270663 w 287732"/>
                    <a:gd name="connsiteY5" fmla="*/ 299924 h 416967"/>
                    <a:gd name="connsiteX6" fmla="*/ 226771 w 287732"/>
                    <a:gd name="connsiteY6" fmla="*/ 299924 h 416967"/>
                    <a:gd name="connsiteX7" fmla="*/ 197511 w 287732"/>
                    <a:gd name="connsiteY7" fmla="*/ 307239 h 416967"/>
                    <a:gd name="connsiteX8" fmla="*/ 248717 w 287732"/>
                    <a:gd name="connsiteY8" fmla="*/ 277978 h 416967"/>
                    <a:gd name="connsiteX9" fmla="*/ 270663 w 287732"/>
                    <a:gd name="connsiteY9" fmla="*/ 263348 h 416967"/>
                    <a:gd name="connsiteX10" fmla="*/ 277978 w 287732"/>
                    <a:gd name="connsiteY10" fmla="*/ 234087 h 416967"/>
                    <a:gd name="connsiteX11" fmla="*/ 212141 w 287732"/>
                    <a:gd name="connsiteY11" fmla="*/ 212141 h 416967"/>
                    <a:gd name="connsiteX12" fmla="*/ 190195 w 287732"/>
                    <a:gd name="connsiteY12" fmla="*/ 182880 h 416967"/>
                    <a:gd name="connsiteX13" fmla="*/ 175565 w 287732"/>
                    <a:gd name="connsiteY13" fmla="*/ 131674 h 416967"/>
                    <a:gd name="connsiteX14" fmla="*/ 182880 w 287732"/>
                    <a:gd name="connsiteY14" fmla="*/ 95098 h 416967"/>
                    <a:gd name="connsiteX15" fmla="*/ 204826 w 287732"/>
                    <a:gd name="connsiteY15" fmla="*/ 29261 h 416967"/>
                    <a:gd name="connsiteX16" fmla="*/ 190195 w 287732"/>
                    <a:gd name="connsiteY16" fmla="*/ 14631 h 416967"/>
                    <a:gd name="connsiteX17" fmla="*/ 153619 w 287732"/>
                    <a:gd name="connsiteY17" fmla="*/ 43892 h 416967"/>
                    <a:gd name="connsiteX18" fmla="*/ 117043 w 287732"/>
                    <a:gd name="connsiteY18" fmla="*/ 43892 h 416967"/>
                    <a:gd name="connsiteX19" fmla="*/ 109728 w 287732"/>
                    <a:gd name="connsiteY19" fmla="*/ 0 h 416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7732" h="416967">
                      <a:moveTo>
                        <a:pt x="0" y="416967"/>
                      </a:moveTo>
                      <a:cubicBezTo>
                        <a:pt x="20117" y="407823"/>
                        <a:pt x="40234" y="398679"/>
                        <a:pt x="58522" y="387706"/>
                      </a:cubicBezTo>
                      <a:cubicBezTo>
                        <a:pt x="76810" y="376733"/>
                        <a:pt x="86563" y="357226"/>
                        <a:pt x="109728" y="351130"/>
                      </a:cubicBezTo>
                      <a:cubicBezTo>
                        <a:pt x="132893" y="345034"/>
                        <a:pt x="174346" y="356007"/>
                        <a:pt x="197511" y="351130"/>
                      </a:cubicBezTo>
                      <a:cubicBezTo>
                        <a:pt x="220676" y="346253"/>
                        <a:pt x="236525" y="330403"/>
                        <a:pt x="248717" y="321869"/>
                      </a:cubicBezTo>
                      <a:cubicBezTo>
                        <a:pt x="260909" y="313335"/>
                        <a:pt x="274321" y="303581"/>
                        <a:pt x="270663" y="299924"/>
                      </a:cubicBezTo>
                      <a:cubicBezTo>
                        <a:pt x="267005" y="296267"/>
                        <a:pt x="238963" y="298705"/>
                        <a:pt x="226771" y="299924"/>
                      </a:cubicBezTo>
                      <a:cubicBezTo>
                        <a:pt x="214579" y="301143"/>
                        <a:pt x="193853" y="310897"/>
                        <a:pt x="197511" y="307239"/>
                      </a:cubicBezTo>
                      <a:cubicBezTo>
                        <a:pt x="201169" y="303581"/>
                        <a:pt x="236525" y="285293"/>
                        <a:pt x="248717" y="277978"/>
                      </a:cubicBezTo>
                      <a:cubicBezTo>
                        <a:pt x="260909" y="270663"/>
                        <a:pt x="265786" y="270663"/>
                        <a:pt x="270663" y="263348"/>
                      </a:cubicBezTo>
                      <a:cubicBezTo>
                        <a:pt x="275540" y="256033"/>
                        <a:pt x="287732" y="242621"/>
                        <a:pt x="277978" y="234087"/>
                      </a:cubicBezTo>
                      <a:cubicBezTo>
                        <a:pt x="268224" y="225553"/>
                        <a:pt x="226772" y="220676"/>
                        <a:pt x="212141" y="212141"/>
                      </a:cubicBezTo>
                      <a:cubicBezTo>
                        <a:pt x="197511" y="203607"/>
                        <a:pt x="196291" y="196291"/>
                        <a:pt x="190195" y="182880"/>
                      </a:cubicBezTo>
                      <a:cubicBezTo>
                        <a:pt x="184099" y="169469"/>
                        <a:pt x="176784" y="146304"/>
                        <a:pt x="175565" y="131674"/>
                      </a:cubicBezTo>
                      <a:cubicBezTo>
                        <a:pt x="174346" y="117044"/>
                        <a:pt x="178003" y="112167"/>
                        <a:pt x="182880" y="95098"/>
                      </a:cubicBezTo>
                      <a:cubicBezTo>
                        <a:pt x="187757" y="78029"/>
                        <a:pt x="203607" y="42672"/>
                        <a:pt x="204826" y="29261"/>
                      </a:cubicBezTo>
                      <a:cubicBezTo>
                        <a:pt x="206045" y="15850"/>
                        <a:pt x="198730" y="12193"/>
                        <a:pt x="190195" y="14631"/>
                      </a:cubicBezTo>
                      <a:cubicBezTo>
                        <a:pt x="181661" y="17070"/>
                        <a:pt x="165811" y="39015"/>
                        <a:pt x="153619" y="43892"/>
                      </a:cubicBezTo>
                      <a:cubicBezTo>
                        <a:pt x="141427" y="48769"/>
                        <a:pt x="124358" y="51207"/>
                        <a:pt x="117043" y="43892"/>
                      </a:cubicBezTo>
                      <a:cubicBezTo>
                        <a:pt x="109728" y="36577"/>
                        <a:pt x="108509" y="9754"/>
                        <a:pt x="109728" y="0"/>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57" name="Freeform 56"/>
                <p:cNvSpPr/>
                <p:nvPr/>
              </p:nvSpPr>
              <p:spPr>
                <a:xfrm>
                  <a:off x="11032541" y="2126285"/>
                  <a:ext cx="276758" cy="452322"/>
                </a:xfrm>
                <a:custGeom>
                  <a:avLst/>
                  <a:gdLst>
                    <a:gd name="connsiteX0" fmla="*/ 225552 w 276758"/>
                    <a:gd name="connsiteY0" fmla="*/ 46329 h 452322"/>
                    <a:gd name="connsiteX1" fmla="*/ 174345 w 276758"/>
                    <a:gd name="connsiteY1" fmla="*/ 17069 h 452322"/>
                    <a:gd name="connsiteX2" fmla="*/ 115824 w 276758"/>
                    <a:gd name="connsiteY2" fmla="*/ 2438 h 452322"/>
                    <a:gd name="connsiteX3" fmla="*/ 28041 w 276758"/>
                    <a:gd name="connsiteY3" fmla="*/ 31699 h 452322"/>
                    <a:gd name="connsiteX4" fmla="*/ 57302 w 276758"/>
                    <a:gd name="connsiteY4" fmla="*/ 60960 h 452322"/>
                    <a:gd name="connsiteX5" fmla="*/ 6096 w 276758"/>
                    <a:gd name="connsiteY5" fmla="*/ 97536 h 452322"/>
                    <a:gd name="connsiteX6" fmla="*/ 20726 w 276758"/>
                    <a:gd name="connsiteY6" fmla="*/ 134112 h 452322"/>
                    <a:gd name="connsiteX7" fmla="*/ 86563 w 276758"/>
                    <a:gd name="connsiteY7" fmla="*/ 185318 h 452322"/>
                    <a:gd name="connsiteX8" fmla="*/ 86563 w 276758"/>
                    <a:gd name="connsiteY8" fmla="*/ 229209 h 452322"/>
                    <a:gd name="connsiteX9" fmla="*/ 93878 w 276758"/>
                    <a:gd name="connsiteY9" fmla="*/ 251155 h 452322"/>
                    <a:gd name="connsiteX10" fmla="*/ 64617 w 276758"/>
                    <a:gd name="connsiteY10" fmla="*/ 251155 h 452322"/>
                    <a:gd name="connsiteX11" fmla="*/ 20726 w 276758"/>
                    <a:gd name="connsiteY11" fmla="*/ 302361 h 452322"/>
                    <a:gd name="connsiteX12" fmla="*/ 6096 w 276758"/>
                    <a:gd name="connsiteY12" fmla="*/ 368198 h 452322"/>
                    <a:gd name="connsiteX13" fmla="*/ 42672 w 276758"/>
                    <a:gd name="connsiteY13" fmla="*/ 390144 h 452322"/>
                    <a:gd name="connsiteX14" fmla="*/ 20726 w 276758"/>
                    <a:gd name="connsiteY14" fmla="*/ 448665 h 452322"/>
                    <a:gd name="connsiteX15" fmla="*/ 86563 w 276758"/>
                    <a:gd name="connsiteY15" fmla="*/ 412089 h 452322"/>
                    <a:gd name="connsiteX16" fmla="*/ 159715 w 276758"/>
                    <a:gd name="connsiteY16" fmla="*/ 375513 h 452322"/>
                    <a:gd name="connsiteX17" fmla="*/ 225552 w 276758"/>
                    <a:gd name="connsiteY17" fmla="*/ 287731 h 452322"/>
                    <a:gd name="connsiteX18" fmla="*/ 269443 w 276758"/>
                    <a:gd name="connsiteY18" fmla="*/ 214579 h 452322"/>
                    <a:gd name="connsiteX19" fmla="*/ 269443 w 276758"/>
                    <a:gd name="connsiteY19" fmla="*/ 192633 h 452322"/>
                    <a:gd name="connsiteX20" fmla="*/ 247497 w 276758"/>
                    <a:gd name="connsiteY20" fmla="*/ 126797 h 452322"/>
                    <a:gd name="connsiteX21" fmla="*/ 225552 w 276758"/>
                    <a:gd name="connsiteY21" fmla="*/ 46329 h 452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76758" h="452322">
                      <a:moveTo>
                        <a:pt x="225552" y="46329"/>
                      </a:moveTo>
                      <a:cubicBezTo>
                        <a:pt x="213360" y="28041"/>
                        <a:pt x="192633" y="24384"/>
                        <a:pt x="174345" y="17069"/>
                      </a:cubicBezTo>
                      <a:cubicBezTo>
                        <a:pt x="156057" y="9754"/>
                        <a:pt x="140208" y="0"/>
                        <a:pt x="115824" y="2438"/>
                      </a:cubicBezTo>
                      <a:cubicBezTo>
                        <a:pt x="91440" y="4876"/>
                        <a:pt x="37795" y="21945"/>
                        <a:pt x="28041" y="31699"/>
                      </a:cubicBezTo>
                      <a:cubicBezTo>
                        <a:pt x="18287" y="41453"/>
                        <a:pt x="60959" y="49987"/>
                        <a:pt x="57302" y="60960"/>
                      </a:cubicBezTo>
                      <a:cubicBezTo>
                        <a:pt x="53645" y="71933"/>
                        <a:pt x="12192" y="85344"/>
                        <a:pt x="6096" y="97536"/>
                      </a:cubicBezTo>
                      <a:cubicBezTo>
                        <a:pt x="0" y="109728"/>
                        <a:pt x="7315" y="119482"/>
                        <a:pt x="20726" y="134112"/>
                      </a:cubicBezTo>
                      <a:cubicBezTo>
                        <a:pt x="34137" y="148742"/>
                        <a:pt x="75590" y="169469"/>
                        <a:pt x="86563" y="185318"/>
                      </a:cubicBezTo>
                      <a:cubicBezTo>
                        <a:pt x="97536" y="201167"/>
                        <a:pt x="85344" y="218236"/>
                        <a:pt x="86563" y="229209"/>
                      </a:cubicBezTo>
                      <a:cubicBezTo>
                        <a:pt x="87782" y="240182"/>
                        <a:pt x="97536" y="247497"/>
                        <a:pt x="93878" y="251155"/>
                      </a:cubicBezTo>
                      <a:cubicBezTo>
                        <a:pt x="90220" y="254813"/>
                        <a:pt x="76809" y="242621"/>
                        <a:pt x="64617" y="251155"/>
                      </a:cubicBezTo>
                      <a:cubicBezTo>
                        <a:pt x="52425" y="259689"/>
                        <a:pt x="30479" y="282854"/>
                        <a:pt x="20726" y="302361"/>
                      </a:cubicBezTo>
                      <a:cubicBezTo>
                        <a:pt x="10973" y="321868"/>
                        <a:pt x="2438" y="353568"/>
                        <a:pt x="6096" y="368198"/>
                      </a:cubicBezTo>
                      <a:cubicBezTo>
                        <a:pt x="9754" y="382828"/>
                        <a:pt x="40234" y="376733"/>
                        <a:pt x="42672" y="390144"/>
                      </a:cubicBezTo>
                      <a:cubicBezTo>
                        <a:pt x="45110" y="403555"/>
                        <a:pt x="13411" y="445008"/>
                        <a:pt x="20726" y="448665"/>
                      </a:cubicBezTo>
                      <a:cubicBezTo>
                        <a:pt x="28041" y="452322"/>
                        <a:pt x="63398" y="424281"/>
                        <a:pt x="86563" y="412089"/>
                      </a:cubicBezTo>
                      <a:cubicBezTo>
                        <a:pt x="109728" y="399897"/>
                        <a:pt x="136550" y="396239"/>
                        <a:pt x="159715" y="375513"/>
                      </a:cubicBezTo>
                      <a:cubicBezTo>
                        <a:pt x="182880" y="354787"/>
                        <a:pt x="207264" y="314553"/>
                        <a:pt x="225552" y="287731"/>
                      </a:cubicBezTo>
                      <a:cubicBezTo>
                        <a:pt x="243840" y="260909"/>
                        <a:pt x="262128" y="230429"/>
                        <a:pt x="269443" y="214579"/>
                      </a:cubicBezTo>
                      <a:cubicBezTo>
                        <a:pt x="276758" y="198729"/>
                        <a:pt x="273101" y="207263"/>
                        <a:pt x="269443" y="192633"/>
                      </a:cubicBezTo>
                      <a:cubicBezTo>
                        <a:pt x="265785" y="178003"/>
                        <a:pt x="254812" y="143866"/>
                        <a:pt x="247497" y="126797"/>
                      </a:cubicBezTo>
                      <a:cubicBezTo>
                        <a:pt x="240182" y="109728"/>
                        <a:pt x="237744" y="64617"/>
                        <a:pt x="225552" y="46329"/>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8" name="Freeform 57"/>
                <p:cNvSpPr/>
                <p:nvPr/>
              </p:nvSpPr>
              <p:spPr>
                <a:xfrm>
                  <a:off x="10788701" y="2334768"/>
                  <a:ext cx="232867" cy="279197"/>
                </a:xfrm>
                <a:custGeom>
                  <a:avLst/>
                  <a:gdLst>
                    <a:gd name="connsiteX0" fmla="*/ 176784 w 232867"/>
                    <a:gd name="connsiteY0" fmla="*/ 6096 h 279197"/>
                    <a:gd name="connsiteX1" fmla="*/ 227990 w 232867"/>
                    <a:gd name="connsiteY1" fmla="*/ 57302 h 279197"/>
                    <a:gd name="connsiteX2" fmla="*/ 206045 w 232867"/>
                    <a:gd name="connsiteY2" fmla="*/ 108509 h 279197"/>
                    <a:gd name="connsiteX3" fmla="*/ 206045 w 232867"/>
                    <a:gd name="connsiteY3" fmla="*/ 159715 h 279197"/>
                    <a:gd name="connsiteX4" fmla="*/ 154838 w 232867"/>
                    <a:gd name="connsiteY4" fmla="*/ 210922 h 279197"/>
                    <a:gd name="connsiteX5" fmla="*/ 89001 w 232867"/>
                    <a:gd name="connsiteY5" fmla="*/ 254813 h 279197"/>
                    <a:gd name="connsiteX6" fmla="*/ 15849 w 232867"/>
                    <a:gd name="connsiteY6" fmla="*/ 262128 h 279197"/>
                    <a:gd name="connsiteX7" fmla="*/ 8534 w 232867"/>
                    <a:gd name="connsiteY7" fmla="*/ 152400 h 279197"/>
                    <a:gd name="connsiteX8" fmla="*/ 8534 w 232867"/>
                    <a:gd name="connsiteY8" fmla="*/ 108509 h 279197"/>
                    <a:gd name="connsiteX9" fmla="*/ 59741 w 232867"/>
                    <a:gd name="connsiteY9" fmla="*/ 42672 h 279197"/>
                    <a:gd name="connsiteX10" fmla="*/ 96317 w 232867"/>
                    <a:gd name="connsiteY10" fmla="*/ 20726 h 279197"/>
                    <a:gd name="connsiteX11" fmla="*/ 176784 w 232867"/>
                    <a:gd name="connsiteY11" fmla="*/ 6096 h 279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2867" h="279197">
                      <a:moveTo>
                        <a:pt x="176784" y="6096"/>
                      </a:moveTo>
                      <a:cubicBezTo>
                        <a:pt x="198730" y="12192"/>
                        <a:pt x="223113" y="40233"/>
                        <a:pt x="227990" y="57302"/>
                      </a:cubicBezTo>
                      <a:cubicBezTo>
                        <a:pt x="232867" y="74371"/>
                        <a:pt x="209702" y="91440"/>
                        <a:pt x="206045" y="108509"/>
                      </a:cubicBezTo>
                      <a:cubicBezTo>
                        <a:pt x="202388" y="125578"/>
                        <a:pt x="214579" y="142646"/>
                        <a:pt x="206045" y="159715"/>
                      </a:cubicBezTo>
                      <a:cubicBezTo>
                        <a:pt x="197511" y="176784"/>
                        <a:pt x="174345" y="195072"/>
                        <a:pt x="154838" y="210922"/>
                      </a:cubicBezTo>
                      <a:cubicBezTo>
                        <a:pt x="135331" y="226772"/>
                        <a:pt x="112166" y="246279"/>
                        <a:pt x="89001" y="254813"/>
                      </a:cubicBezTo>
                      <a:cubicBezTo>
                        <a:pt x="65836" y="263347"/>
                        <a:pt x="29260" y="279197"/>
                        <a:pt x="15849" y="262128"/>
                      </a:cubicBezTo>
                      <a:cubicBezTo>
                        <a:pt x="2438" y="245059"/>
                        <a:pt x="9753" y="178003"/>
                        <a:pt x="8534" y="152400"/>
                      </a:cubicBezTo>
                      <a:cubicBezTo>
                        <a:pt x="7315" y="126797"/>
                        <a:pt x="0" y="126797"/>
                        <a:pt x="8534" y="108509"/>
                      </a:cubicBezTo>
                      <a:cubicBezTo>
                        <a:pt x="17068" y="90221"/>
                        <a:pt x="45111" y="57302"/>
                        <a:pt x="59741" y="42672"/>
                      </a:cubicBezTo>
                      <a:cubicBezTo>
                        <a:pt x="74371" y="28042"/>
                        <a:pt x="82906" y="30480"/>
                        <a:pt x="96317" y="20726"/>
                      </a:cubicBezTo>
                      <a:cubicBezTo>
                        <a:pt x="109728" y="10972"/>
                        <a:pt x="154839" y="0"/>
                        <a:pt x="176784" y="6096"/>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9" name="Freeform 58"/>
                <p:cNvSpPr/>
                <p:nvPr/>
              </p:nvSpPr>
              <p:spPr>
                <a:xfrm>
                  <a:off x="9204960" y="4007511"/>
                  <a:ext cx="999744" cy="1967788"/>
                </a:xfrm>
                <a:custGeom>
                  <a:avLst/>
                  <a:gdLst>
                    <a:gd name="connsiteX0" fmla="*/ 816864 w 999744"/>
                    <a:gd name="connsiteY0" fmla="*/ 1954377 h 1967788"/>
                    <a:gd name="connsiteX1" fmla="*/ 648614 w 999744"/>
                    <a:gd name="connsiteY1" fmla="*/ 1771497 h 1967788"/>
                    <a:gd name="connsiteX2" fmla="*/ 443789 w 999744"/>
                    <a:gd name="connsiteY2" fmla="*/ 1361846 h 1967788"/>
                    <a:gd name="connsiteX3" fmla="*/ 319430 w 999744"/>
                    <a:gd name="connsiteY3" fmla="*/ 1164335 h 1967788"/>
                    <a:gd name="connsiteX4" fmla="*/ 187757 w 999744"/>
                    <a:gd name="connsiteY4" fmla="*/ 864412 h 1967788"/>
                    <a:gd name="connsiteX5" fmla="*/ 173126 w 999744"/>
                    <a:gd name="connsiteY5" fmla="*/ 644956 h 1967788"/>
                    <a:gd name="connsiteX6" fmla="*/ 143866 w 999744"/>
                    <a:gd name="connsiteY6" fmla="*/ 557174 h 1967788"/>
                    <a:gd name="connsiteX7" fmla="*/ 92659 w 999744"/>
                    <a:gd name="connsiteY7" fmla="*/ 469391 h 1967788"/>
                    <a:gd name="connsiteX8" fmla="*/ 70714 w 999744"/>
                    <a:gd name="connsiteY8" fmla="*/ 403555 h 1967788"/>
                    <a:gd name="connsiteX9" fmla="*/ 19507 w 999744"/>
                    <a:gd name="connsiteY9" fmla="*/ 242620 h 1967788"/>
                    <a:gd name="connsiteX10" fmla="*/ 4877 w 999744"/>
                    <a:gd name="connsiteY10" fmla="*/ 67055 h 1967788"/>
                    <a:gd name="connsiteX11" fmla="*/ 4877 w 999744"/>
                    <a:gd name="connsiteY11" fmla="*/ 1219 h 1967788"/>
                    <a:gd name="connsiteX12" fmla="*/ 34138 w 999744"/>
                    <a:gd name="connsiteY12" fmla="*/ 74371 h 1967788"/>
                    <a:gd name="connsiteX13" fmla="*/ 26822 w 999744"/>
                    <a:gd name="connsiteY13" fmla="*/ 162153 h 1967788"/>
                    <a:gd name="connsiteX14" fmla="*/ 63398 w 999744"/>
                    <a:gd name="connsiteY14" fmla="*/ 118262 h 1967788"/>
                    <a:gd name="connsiteX15" fmla="*/ 70714 w 999744"/>
                    <a:gd name="connsiteY15" fmla="*/ 220675 h 1967788"/>
                    <a:gd name="connsiteX16" fmla="*/ 92659 w 999744"/>
                    <a:gd name="connsiteY16" fmla="*/ 293827 h 1967788"/>
                    <a:gd name="connsiteX17" fmla="*/ 92659 w 999744"/>
                    <a:gd name="connsiteY17" fmla="*/ 374294 h 1967788"/>
                    <a:gd name="connsiteX18" fmla="*/ 129235 w 999744"/>
                    <a:gd name="connsiteY18" fmla="*/ 440131 h 1967788"/>
                    <a:gd name="connsiteX19" fmla="*/ 136550 w 999744"/>
                    <a:gd name="connsiteY19" fmla="*/ 513283 h 1967788"/>
                    <a:gd name="connsiteX20" fmla="*/ 180442 w 999744"/>
                    <a:gd name="connsiteY20" fmla="*/ 440131 h 1967788"/>
                    <a:gd name="connsiteX21" fmla="*/ 217018 w 999744"/>
                    <a:gd name="connsiteY21" fmla="*/ 476707 h 1967788"/>
                    <a:gd name="connsiteX22" fmla="*/ 290170 w 999744"/>
                    <a:gd name="connsiteY22" fmla="*/ 513283 h 1967788"/>
                    <a:gd name="connsiteX23" fmla="*/ 334061 w 999744"/>
                    <a:gd name="connsiteY23" fmla="*/ 601065 h 1967788"/>
                    <a:gd name="connsiteX24" fmla="*/ 399898 w 999744"/>
                    <a:gd name="connsiteY24" fmla="*/ 688847 h 1967788"/>
                    <a:gd name="connsiteX25" fmla="*/ 465734 w 999744"/>
                    <a:gd name="connsiteY25" fmla="*/ 732739 h 1967788"/>
                    <a:gd name="connsiteX26" fmla="*/ 509626 w 999744"/>
                    <a:gd name="connsiteY26" fmla="*/ 857097 h 1967788"/>
                    <a:gd name="connsiteX27" fmla="*/ 568147 w 999744"/>
                    <a:gd name="connsiteY27" fmla="*/ 944879 h 1967788"/>
                    <a:gd name="connsiteX28" fmla="*/ 641299 w 999744"/>
                    <a:gd name="connsiteY28" fmla="*/ 1025347 h 1967788"/>
                    <a:gd name="connsiteX29" fmla="*/ 699821 w 999744"/>
                    <a:gd name="connsiteY29" fmla="*/ 1083868 h 1967788"/>
                    <a:gd name="connsiteX30" fmla="*/ 751027 w 999744"/>
                    <a:gd name="connsiteY30" fmla="*/ 1098499 h 1967788"/>
                    <a:gd name="connsiteX31" fmla="*/ 860755 w 999744"/>
                    <a:gd name="connsiteY31" fmla="*/ 1200911 h 1967788"/>
                    <a:gd name="connsiteX32" fmla="*/ 941222 w 999744"/>
                    <a:gd name="connsiteY32" fmla="*/ 1274063 h 1967788"/>
                    <a:gd name="connsiteX33" fmla="*/ 963168 w 999744"/>
                    <a:gd name="connsiteY33" fmla="*/ 1347215 h 1967788"/>
                    <a:gd name="connsiteX34" fmla="*/ 970483 w 999744"/>
                    <a:gd name="connsiteY34" fmla="*/ 1449628 h 1967788"/>
                    <a:gd name="connsiteX35" fmla="*/ 955853 w 999744"/>
                    <a:gd name="connsiteY35" fmla="*/ 1515465 h 1967788"/>
                    <a:gd name="connsiteX36" fmla="*/ 963168 w 999744"/>
                    <a:gd name="connsiteY36" fmla="*/ 1676399 h 1967788"/>
                    <a:gd name="connsiteX37" fmla="*/ 992429 w 999744"/>
                    <a:gd name="connsiteY37" fmla="*/ 1756867 h 1967788"/>
                    <a:gd name="connsiteX38" fmla="*/ 919277 w 999744"/>
                    <a:gd name="connsiteY38" fmla="*/ 1756867 h 1967788"/>
                    <a:gd name="connsiteX39" fmla="*/ 882701 w 999744"/>
                    <a:gd name="connsiteY39" fmla="*/ 1786127 h 1967788"/>
                    <a:gd name="connsiteX40" fmla="*/ 897331 w 999744"/>
                    <a:gd name="connsiteY40" fmla="*/ 1851964 h 1967788"/>
                    <a:gd name="connsiteX41" fmla="*/ 816864 w 999744"/>
                    <a:gd name="connsiteY41" fmla="*/ 1954377 h 1967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999744" h="1967788">
                      <a:moveTo>
                        <a:pt x="816864" y="1954377"/>
                      </a:moveTo>
                      <a:cubicBezTo>
                        <a:pt x="775411" y="1940966"/>
                        <a:pt x="710793" y="1870252"/>
                        <a:pt x="648614" y="1771497"/>
                      </a:cubicBezTo>
                      <a:cubicBezTo>
                        <a:pt x="586435" y="1672742"/>
                        <a:pt x="498653" y="1463040"/>
                        <a:pt x="443789" y="1361846"/>
                      </a:cubicBezTo>
                      <a:cubicBezTo>
                        <a:pt x="388925" y="1260652"/>
                        <a:pt x="362102" y="1247241"/>
                        <a:pt x="319430" y="1164335"/>
                      </a:cubicBezTo>
                      <a:cubicBezTo>
                        <a:pt x="276758" y="1081429"/>
                        <a:pt x="212141" y="950975"/>
                        <a:pt x="187757" y="864412"/>
                      </a:cubicBezTo>
                      <a:cubicBezTo>
                        <a:pt x="163373" y="777849"/>
                        <a:pt x="180441" y="696162"/>
                        <a:pt x="173126" y="644956"/>
                      </a:cubicBezTo>
                      <a:cubicBezTo>
                        <a:pt x="165811" y="593750"/>
                        <a:pt x="157277" y="586435"/>
                        <a:pt x="143866" y="557174"/>
                      </a:cubicBezTo>
                      <a:cubicBezTo>
                        <a:pt x="130455" y="527913"/>
                        <a:pt x="104851" y="494994"/>
                        <a:pt x="92659" y="469391"/>
                      </a:cubicBezTo>
                      <a:cubicBezTo>
                        <a:pt x="80467" y="443788"/>
                        <a:pt x="82906" y="441350"/>
                        <a:pt x="70714" y="403555"/>
                      </a:cubicBezTo>
                      <a:cubicBezTo>
                        <a:pt x="58522" y="365760"/>
                        <a:pt x="30480" y="298703"/>
                        <a:pt x="19507" y="242620"/>
                      </a:cubicBezTo>
                      <a:cubicBezTo>
                        <a:pt x="8534" y="186537"/>
                        <a:pt x="7315" y="107288"/>
                        <a:pt x="4877" y="67055"/>
                      </a:cubicBezTo>
                      <a:cubicBezTo>
                        <a:pt x="2439" y="26822"/>
                        <a:pt x="0" y="0"/>
                        <a:pt x="4877" y="1219"/>
                      </a:cubicBezTo>
                      <a:cubicBezTo>
                        <a:pt x="9754" y="2438"/>
                        <a:pt x="30481" y="47549"/>
                        <a:pt x="34138" y="74371"/>
                      </a:cubicBezTo>
                      <a:cubicBezTo>
                        <a:pt x="37795" y="101193"/>
                        <a:pt x="21945" y="154838"/>
                        <a:pt x="26822" y="162153"/>
                      </a:cubicBezTo>
                      <a:cubicBezTo>
                        <a:pt x="31699" y="169468"/>
                        <a:pt x="56083" y="108508"/>
                        <a:pt x="63398" y="118262"/>
                      </a:cubicBezTo>
                      <a:cubicBezTo>
                        <a:pt x="70713" y="128016"/>
                        <a:pt x="65837" y="191414"/>
                        <a:pt x="70714" y="220675"/>
                      </a:cubicBezTo>
                      <a:cubicBezTo>
                        <a:pt x="75591" y="249936"/>
                        <a:pt x="89002" y="268224"/>
                        <a:pt x="92659" y="293827"/>
                      </a:cubicBezTo>
                      <a:cubicBezTo>
                        <a:pt x="96316" y="319430"/>
                        <a:pt x="86563" y="349910"/>
                        <a:pt x="92659" y="374294"/>
                      </a:cubicBezTo>
                      <a:cubicBezTo>
                        <a:pt x="98755" y="398678"/>
                        <a:pt x="121920" y="416966"/>
                        <a:pt x="129235" y="440131"/>
                      </a:cubicBezTo>
                      <a:cubicBezTo>
                        <a:pt x="136550" y="463296"/>
                        <a:pt x="128016" y="513283"/>
                        <a:pt x="136550" y="513283"/>
                      </a:cubicBezTo>
                      <a:cubicBezTo>
                        <a:pt x="145084" y="513283"/>
                        <a:pt x="167031" y="446227"/>
                        <a:pt x="180442" y="440131"/>
                      </a:cubicBezTo>
                      <a:cubicBezTo>
                        <a:pt x="193853" y="434035"/>
                        <a:pt x="198730" y="464515"/>
                        <a:pt x="217018" y="476707"/>
                      </a:cubicBezTo>
                      <a:cubicBezTo>
                        <a:pt x="235306" y="488899"/>
                        <a:pt x="270663" y="492557"/>
                        <a:pt x="290170" y="513283"/>
                      </a:cubicBezTo>
                      <a:cubicBezTo>
                        <a:pt x="309677" y="534009"/>
                        <a:pt x="315773" y="571804"/>
                        <a:pt x="334061" y="601065"/>
                      </a:cubicBezTo>
                      <a:cubicBezTo>
                        <a:pt x="352349" y="630326"/>
                        <a:pt x="377953" y="666901"/>
                        <a:pt x="399898" y="688847"/>
                      </a:cubicBezTo>
                      <a:cubicBezTo>
                        <a:pt x="421843" y="710793"/>
                        <a:pt x="447446" y="704697"/>
                        <a:pt x="465734" y="732739"/>
                      </a:cubicBezTo>
                      <a:cubicBezTo>
                        <a:pt x="484022" y="760781"/>
                        <a:pt x="492557" y="821740"/>
                        <a:pt x="509626" y="857097"/>
                      </a:cubicBezTo>
                      <a:cubicBezTo>
                        <a:pt x="526695" y="892454"/>
                        <a:pt x="546202" y="916837"/>
                        <a:pt x="568147" y="944879"/>
                      </a:cubicBezTo>
                      <a:cubicBezTo>
                        <a:pt x="590092" y="972921"/>
                        <a:pt x="619353" y="1002182"/>
                        <a:pt x="641299" y="1025347"/>
                      </a:cubicBezTo>
                      <a:cubicBezTo>
                        <a:pt x="663245" y="1048512"/>
                        <a:pt x="681533" y="1071676"/>
                        <a:pt x="699821" y="1083868"/>
                      </a:cubicBezTo>
                      <a:cubicBezTo>
                        <a:pt x="718109" y="1096060"/>
                        <a:pt x="724205" y="1078992"/>
                        <a:pt x="751027" y="1098499"/>
                      </a:cubicBezTo>
                      <a:cubicBezTo>
                        <a:pt x="777849" y="1118006"/>
                        <a:pt x="829056" y="1171650"/>
                        <a:pt x="860755" y="1200911"/>
                      </a:cubicBezTo>
                      <a:cubicBezTo>
                        <a:pt x="892454" y="1230172"/>
                        <a:pt x="924153" y="1249679"/>
                        <a:pt x="941222" y="1274063"/>
                      </a:cubicBezTo>
                      <a:cubicBezTo>
                        <a:pt x="958291" y="1298447"/>
                        <a:pt x="958291" y="1317954"/>
                        <a:pt x="963168" y="1347215"/>
                      </a:cubicBezTo>
                      <a:cubicBezTo>
                        <a:pt x="968045" y="1376476"/>
                        <a:pt x="971702" y="1421586"/>
                        <a:pt x="970483" y="1449628"/>
                      </a:cubicBezTo>
                      <a:cubicBezTo>
                        <a:pt x="969264" y="1477670"/>
                        <a:pt x="957072" y="1477670"/>
                        <a:pt x="955853" y="1515465"/>
                      </a:cubicBezTo>
                      <a:cubicBezTo>
                        <a:pt x="954634" y="1553260"/>
                        <a:pt x="957072" y="1636165"/>
                        <a:pt x="963168" y="1676399"/>
                      </a:cubicBezTo>
                      <a:cubicBezTo>
                        <a:pt x="969264" y="1716633"/>
                        <a:pt x="999744" y="1743456"/>
                        <a:pt x="992429" y="1756867"/>
                      </a:cubicBezTo>
                      <a:cubicBezTo>
                        <a:pt x="985114" y="1770278"/>
                        <a:pt x="937565" y="1751990"/>
                        <a:pt x="919277" y="1756867"/>
                      </a:cubicBezTo>
                      <a:cubicBezTo>
                        <a:pt x="900989" y="1761744"/>
                        <a:pt x="886359" y="1770278"/>
                        <a:pt x="882701" y="1786127"/>
                      </a:cubicBezTo>
                      <a:cubicBezTo>
                        <a:pt x="879043" y="1801977"/>
                        <a:pt x="903427" y="1830018"/>
                        <a:pt x="897331" y="1851964"/>
                      </a:cubicBezTo>
                      <a:cubicBezTo>
                        <a:pt x="891235" y="1873910"/>
                        <a:pt x="858317" y="1967788"/>
                        <a:pt x="816864" y="1954377"/>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0" name="Freeform 59"/>
                <p:cNvSpPr/>
                <p:nvPr/>
              </p:nvSpPr>
              <p:spPr>
                <a:xfrm>
                  <a:off x="9187891" y="2276246"/>
                  <a:ext cx="694944" cy="1849527"/>
                </a:xfrm>
                <a:custGeom>
                  <a:avLst/>
                  <a:gdLst>
                    <a:gd name="connsiteX0" fmla="*/ 21946 w 694944"/>
                    <a:gd name="connsiteY0" fmla="*/ 1849527 h 1849527"/>
                    <a:gd name="connsiteX1" fmla="*/ 7315 w 694944"/>
                    <a:gd name="connsiteY1" fmla="*/ 1703223 h 1849527"/>
                    <a:gd name="connsiteX2" fmla="*/ 7315 w 694944"/>
                    <a:gd name="connsiteY2" fmla="*/ 1432560 h 1849527"/>
                    <a:gd name="connsiteX3" fmla="*/ 51207 w 694944"/>
                    <a:gd name="connsiteY3" fmla="*/ 1147268 h 1849527"/>
                    <a:gd name="connsiteX4" fmla="*/ 109728 w 694944"/>
                    <a:gd name="connsiteY4" fmla="*/ 905866 h 1849527"/>
                    <a:gd name="connsiteX5" fmla="*/ 175565 w 694944"/>
                    <a:gd name="connsiteY5" fmla="*/ 708356 h 1849527"/>
                    <a:gd name="connsiteX6" fmla="*/ 263347 w 694944"/>
                    <a:gd name="connsiteY6" fmla="*/ 503530 h 1849527"/>
                    <a:gd name="connsiteX7" fmla="*/ 380391 w 694944"/>
                    <a:gd name="connsiteY7" fmla="*/ 327965 h 1849527"/>
                    <a:gd name="connsiteX8" fmla="*/ 409651 w 694944"/>
                    <a:gd name="connsiteY8" fmla="*/ 276759 h 1849527"/>
                    <a:gd name="connsiteX9" fmla="*/ 438912 w 694944"/>
                    <a:gd name="connsiteY9" fmla="*/ 247498 h 1849527"/>
                    <a:gd name="connsiteX10" fmla="*/ 490119 w 694944"/>
                    <a:gd name="connsiteY10" fmla="*/ 240183 h 1849527"/>
                    <a:gd name="connsiteX11" fmla="*/ 526695 w 694944"/>
                    <a:gd name="connsiteY11" fmla="*/ 196292 h 1849527"/>
                    <a:gd name="connsiteX12" fmla="*/ 504749 w 694944"/>
                    <a:gd name="connsiteY12" fmla="*/ 167031 h 1849527"/>
                    <a:gd name="connsiteX13" fmla="*/ 475488 w 694944"/>
                    <a:gd name="connsiteY13" fmla="*/ 174346 h 1849527"/>
                    <a:gd name="connsiteX14" fmla="*/ 555955 w 694944"/>
                    <a:gd name="connsiteY14" fmla="*/ 64618 h 1849527"/>
                    <a:gd name="connsiteX15" fmla="*/ 621792 w 694944"/>
                    <a:gd name="connsiteY15" fmla="*/ 13412 h 1849527"/>
                    <a:gd name="connsiteX16" fmla="*/ 672999 w 694944"/>
                    <a:gd name="connsiteY16" fmla="*/ 6096 h 1849527"/>
                    <a:gd name="connsiteX17" fmla="*/ 687629 w 694944"/>
                    <a:gd name="connsiteY17" fmla="*/ 49988 h 1849527"/>
                    <a:gd name="connsiteX18" fmla="*/ 629107 w 694944"/>
                    <a:gd name="connsiteY18" fmla="*/ 137770 h 1849527"/>
                    <a:gd name="connsiteX19" fmla="*/ 570586 w 694944"/>
                    <a:gd name="connsiteY19" fmla="*/ 247498 h 1849527"/>
                    <a:gd name="connsiteX20" fmla="*/ 512064 w 694944"/>
                    <a:gd name="connsiteY20" fmla="*/ 313335 h 1849527"/>
                    <a:gd name="connsiteX21" fmla="*/ 409651 w 694944"/>
                    <a:gd name="connsiteY21" fmla="*/ 320650 h 1849527"/>
                    <a:gd name="connsiteX22" fmla="*/ 409651 w 694944"/>
                    <a:gd name="connsiteY22" fmla="*/ 357226 h 1849527"/>
                    <a:gd name="connsiteX23" fmla="*/ 468173 w 694944"/>
                    <a:gd name="connsiteY23" fmla="*/ 364541 h 1849527"/>
                    <a:gd name="connsiteX24" fmla="*/ 519379 w 694944"/>
                    <a:gd name="connsiteY24" fmla="*/ 349911 h 1849527"/>
                    <a:gd name="connsiteX25" fmla="*/ 526695 w 694944"/>
                    <a:gd name="connsiteY25" fmla="*/ 459639 h 1849527"/>
                    <a:gd name="connsiteX26" fmla="*/ 563271 w 694944"/>
                    <a:gd name="connsiteY26" fmla="*/ 525476 h 1849527"/>
                    <a:gd name="connsiteX27" fmla="*/ 512064 w 694944"/>
                    <a:gd name="connsiteY27" fmla="*/ 657149 h 1849527"/>
                    <a:gd name="connsiteX28" fmla="*/ 431597 w 694944"/>
                    <a:gd name="connsiteY28" fmla="*/ 722986 h 1849527"/>
                    <a:gd name="connsiteX29" fmla="*/ 380391 w 694944"/>
                    <a:gd name="connsiteY29" fmla="*/ 788823 h 1849527"/>
                    <a:gd name="connsiteX30" fmla="*/ 409651 w 694944"/>
                    <a:gd name="connsiteY30" fmla="*/ 854660 h 1849527"/>
                    <a:gd name="connsiteX31" fmla="*/ 321869 w 694944"/>
                    <a:gd name="connsiteY31" fmla="*/ 1052170 h 1849527"/>
                    <a:gd name="connsiteX32" fmla="*/ 285293 w 694944"/>
                    <a:gd name="connsiteY32" fmla="*/ 1030224 h 1849527"/>
                    <a:gd name="connsiteX33" fmla="*/ 241402 w 694944"/>
                    <a:gd name="connsiteY33" fmla="*/ 1081431 h 1849527"/>
                    <a:gd name="connsiteX34" fmla="*/ 241402 w 694944"/>
                    <a:gd name="connsiteY34" fmla="*/ 1132637 h 1849527"/>
                    <a:gd name="connsiteX35" fmla="*/ 175565 w 694944"/>
                    <a:gd name="connsiteY35" fmla="*/ 1278941 h 1849527"/>
                    <a:gd name="connsiteX36" fmla="*/ 182880 w 694944"/>
                    <a:gd name="connsiteY36" fmla="*/ 1352093 h 1849527"/>
                    <a:gd name="connsiteX37" fmla="*/ 146304 w 694944"/>
                    <a:gd name="connsiteY37" fmla="*/ 1417930 h 1849527"/>
                    <a:gd name="connsiteX38" fmla="*/ 117043 w 694944"/>
                    <a:gd name="connsiteY38" fmla="*/ 1491082 h 1849527"/>
                    <a:gd name="connsiteX39" fmla="*/ 138989 w 694944"/>
                    <a:gd name="connsiteY39" fmla="*/ 1549604 h 1849527"/>
                    <a:gd name="connsiteX40" fmla="*/ 117043 w 694944"/>
                    <a:gd name="connsiteY40" fmla="*/ 1586180 h 1849527"/>
                    <a:gd name="connsiteX41" fmla="*/ 153619 w 694944"/>
                    <a:gd name="connsiteY41" fmla="*/ 1783690 h 1849527"/>
                    <a:gd name="connsiteX42" fmla="*/ 124359 w 694944"/>
                    <a:gd name="connsiteY42" fmla="*/ 1776375 h 1849527"/>
                    <a:gd name="connsiteX43" fmla="*/ 87783 w 694944"/>
                    <a:gd name="connsiteY43" fmla="*/ 1688592 h 1849527"/>
                    <a:gd name="connsiteX44" fmla="*/ 80467 w 694944"/>
                    <a:gd name="connsiteY44" fmla="*/ 1622756 h 1849527"/>
                    <a:gd name="connsiteX45" fmla="*/ 51207 w 694944"/>
                    <a:gd name="connsiteY45" fmla="*/ 1688592 h 1849527"/>
                    <a:gd name="connsiteX46" fmla="*/ 21946 w 694944"/>
                    <a:gd name="connsiteY46" fmla="*/ 1761744 h 1849527"/>
                    <a:gd name="connsiteX47" fmla="*/ 29261 w 694944"/>
                    <a:gd name="connsiteY47" fmla="*/ 1798320 h 1849527"/>
                    <a:gd name="connsiteX48" fmla="*/ 14631 w 694944"/>
                    <a:gd name="connsiteY48" fmla="*/ 1747114 h 184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94944" h="1849527">
                      <a:moveTo>
                        <a:pt x="21946" y="1849527"/>
                      </a:moveTo>
                      <a:cubicBezTo>
                        <a:pt x="15849" y="1811122"/>
                        <a:pt x="9753" y="1772717"/>
                        <a:pt x="7315" y="1703223"/>
                      </a:cubicBezTo>
                      <a:cubicBezTo>
                        <a:pt x="4877" y="1633729"/>
                        <a:pt x="0" y="1525219"/>
                        <a:pt x="7315" y="1432560"/>
                      </a:cubicBezTo>
                      <a:cubicBezTo>
                        <a:pt x="14630" y="1339901"/>
                        <a:pt x="34138" y="1235050"/>
                        <a:pt x="51207" y="1147268"/>
                      </a:cubicBezTo>
                      <a:cubicBezTo>
                        <a:pt x="68276" y="1059486"/>
                        <a:pt x="89002" y="979018"/>
                        <a:pt x="109728" y="905866"/>
                      </a:cubicBezTo>
                      <a:cubicBezTo>
                        <a:pt x="130454" y="832714"/>
                        <a:pt x="149962" y="775412"/>
                        <a:pt x="175565" y="708356"/>
                      </a:cubicBezTo>
                      <a:cubicBezTo>
                        <a:pt x="201168" y="641300"/>
                        <a:pt x="229209" y="566928"/>
                        <a:pt x="263347" y="503530"/>
                      </a:cubicBezTo>
                      <a:cubicBezTo>
                        <a:pt x="297485" y="440132"/>
                        <a:pt x="356007" y="365760"/>
                        <a:pt x="380391" y="327965"/>
                      </a:cubicBezTo>
                      <a:cubicBezTo>
                        <a:pt x="404775" y="290170"/>
                        <a:pt x="399898" y="290170"/>
                        <a:pt x="409651" y="276759"/>
                      </a:cubicBezTo>
                      <a:cubicBezTo>
                        <a:pt x="419404" y="263348"/>
                        <a:pt x="425501" y="253594"/>
                        <a:pt x="438912" y="247498"/>
                      </a:cubicBezTo>
                      <a:cubicBezTo>
                        <a:pt x="452323" y="241402"/>
                        <a:pt x="475489" y="248717"/>
                        <a:pt x="490119" y="240183"/>
                      </a:cubicBezTo>
                      <a:cubicBezTo>
                        <a:pt x="504749" y="231649"/>
                        <a:pt x="524257" y="208484"/>
                        <a:pt x="526695" y="196292"/>
                      </a:cubicBezTo>
                      <a:cubicBezTo>
                        <a:pt x="529133" y="184100"/>
                        <a:pt x="513283" y="170689"/>
                        <a:pt x="504749" y="167031"/>
                      </a:cubicBezTo>
                      <a:cubicBezTo>
                        <a:pt x="496215" y="163373"/>
                        <a:pt x="466954" y="191415"/>
                        <a:pt x="475488" y="174346"/>
                      </a:cubicBezTo>
                      <a:cubicBezTo>
                        <a:pt x="484022" y="157277"/>
                        <a:pt x="531571" y="91440"/>
                        <a:pt x="555955" y="64618"/>
                      </a:cubicBezTo>
                      <a:cubicBezTo>
                        <a:pt x="580339" y="37796"/>
                        <a:pt x="602285" y="23166"/>
                        <a:pt x="621792" y="13412"/>
                      </a:cubicBezTo>
                      <a:cubicBezTo>
                        <a:pt x="641299" y="3658"/>
                        <a:pt x="662026" y="0"/>
                        <a:pt x="672999" y="6096"/>
                      </a:cubicBezTo>
                      <a:cubicBezTo>
                        <a:pt x="683972" y="12192"/>
                        <a:pt x="694944" y="28042"/>
                        <a:pt x="687629" y="49988"/>
                      </a:cubicBezTo>
                      <a:cubicBezTo>
                        <a:pt x="680314" y="71934"/>
                        <a:pt x="648614" y="104852"/>
                        <a:pt x="629107" y="137770"/>
                      </a:cubicBezTo>
                      <a:cubicBezTo>
                        <a:pt x="609600" y="170688"/>
                        <a:pt x="590093" y="218237"/>
                        <a:pt x="570586" y="247498"/>
                      </a:cubicBezTo>
                      <a:cubicBezTo>
                        <a:pt x="551079" y="276759"/>
                        <a:pt x="538886" y="301143"/>
                        <a:pt x="512064" y="313335"/>
                      </a:cubicBezTo>
                      <a:cubicBezTo>
                        <a:pt x="485242" y="325527"/>
                        <a:pt x="426720" y="313335"/>
                        <a:pt x="409651" y="320650"/>
                      </a:cubicBezTo>
                      <a:cubicBezTo>
                        <a:pt x="392582" y="327965"/>
                        <a:pt x="399897" y="349911"/>
                        <a:pt x="409651" y="357226"/>
                      </a:cubicBezTo>
                      <a:cubicBezTo>
                        <a:pt x="419405" y="364541"/>
                        <a:pt x="449885" y="365760"/>
                        <a:pt x="468173" y="364541"/>
                      </a:cubicBezTo>
                      <a:cubicBezTo>
                        <a:pt x="486461" y="363322"/>
                        <a:pt x="509625" y="334061"/>
                        <a:pt x="519379" y="349911"/>
                      </a:cubicBezTo>
                      <a:cubicBezTo>
                        <a:pt x="529133" y="365761"/>
                        <a:pt x="519380" y="430378"/>
                        <a:pt x="526695" y="459639"/>
                      </a:cubicBezTo>
                      <a:cubicBezTo>
                        <a:pt x="534010" y="488900"/>
                        <a:pt x="565709" y="492558"/>
                        <a:pt x="563271" y="525476"/>
                      </a:cubicBezTo>
                      <a:cubicBezTo>
                        <a:pt x="560833" y="558394"/>
                        <a:pt x="534010" y="624231"/>
                        <a:pt x="512064" y="657149"/>
                      </a:cubicBezTo>
                      <a:cubicBezTo>
                        <a:pt x="490118" y="690067"/>
                        <a:pt x="453542" y="701040"/>
                        <a:pt x="431597" y="722986"/>
                      </a:cubicBezTo>
                      <a:cubicBezTo>
                        <a:pt x="409652" y="744932"/>
                        <a:pt x="384049" y="766877"/>
                        <a:pt x="380391" y="788823"/>
                      </a:cubicBezTo>
                      <a:cubicBezTo>
                        <a:pt x="376733" y="810769"/>
                        <a:pt x="419405" y="810769"/>
                        <a:pt x="409651" y="854660"/>
                      </a:cubicBezTo>
                      <a:cubicBezTo>
                        <a:pt x="399897" y="898551"/>
                        <a:pt x="342595" y="1022909"/>
                        <a:pt x="321869" y="1052170"/>
                      </a:cubicBezTo>
                      <a:cubicBezTo>
                        <a:pt x="301143" y="1081431"/>
                        <a:pt x="298704" y="1025347"/>
                        <a:pt x="285293" y="1030224"/>
                      </a:cubicBezTo>
                      <a:cubicBezTo>
                        <a:pt x="271882" y="1035101"/>
                        <a:pt x="248717" y="1064362"/>
                        <a:pt x="241402" y="1081431"/>
                      </a:cubicBezTo>
                      <a:cubicBezTo>
                        <a:pt x="234087" y="1098500"/>
                        <a:pt x="252375" y="1099719"/>
                        <a:pt x="241402" y="1132637"/>
                      </a:cubicBezTo>
                      <a:cubicBezTo>
                        <a:pt x="230429" y="1165555"/>
                        <a:pt x="185319" y="1242365"/>
                        <a:pt x="175565" y="1278941"/>
                      </a:cubicBezTo>
                      <a:cubicBezTo>
                        <a:pt x="165811" y="1315517"/>
                        <a:pt x="187757" y="1328928"/>
                        <a:pt x="182880" y="1352093"/>
                      </a:cubicBezTo>
                      <a:cubicBezTo>
                        <a:pt x="178003" y="1375258"/>
                        <a:pt x="157277" y="1394765"/>
                        <a:pt x="146304" y="1417930"/>
                      </a:cubicBezTo>
                      <a:cubicBezTo>
                        <a:pt x="135331" y="1441095"/>
                        <a:pt x="118262" y="1469136"/>
                        <a:pt x="117043" y="1491082"/>
                      </a:cubicBezTo>
                      <a:cubicBezTo>
                        <a:pt x="115824" y="1513028"/>
                        <a:pt x="138989" y="1533754"/>
                        <a:pt x="138989" y="1549604"/>
                      </a:cubicBezTo>
                      <a:cubicBezTo>
                        <a:pt x="138989" y="1565454"/>
                        <a:pt x="114605" y="1547166"/>
                        <a:pt x="117043" y="1586180"/>
                      </a:cubicBezTo>
                      <a:cubicBezTo>
                        <a:pt x="119481" y="1625194"/>
                        <a:pt x="152400" y="1751991"/>
                        <a:pt x="153619" y="1783690"/>
                      </a:cubicBezTo>
                      <a:cubicBezTo>
                        <a:pt x="154838" y="1815389"/>
                        <a:pt x="135332" y="1792225"/>
                        <a:pt x="124359" y="1776375"/>
                      </a:cubicBezTo>
                      <a:cubicBezTo>
                        <a:pt x="113386" y="1760525"/>
                        <a:pt x="95098" y="1714195"/>
                        <a:pt x="87783" y="1688592"/>
                      </a:cubicBezTo>
                      <a:cubicBezTo>
                        <a:pt x="80468" y="1662989"/>
                        <a:pt x="86563" y="1622756"/>
                        <a:pt x="80467" y="1622756"/>
                      </a:cubicBezTo>
                      <a:cubicBezTo>
                        <a:pt x="74371" y="1622756"/>
                        <a:pt x="60960" y="1665427"/>
                        <a:pt x="51207" y="1688592"/>
                      </a:cubicBezTo>
                      <a:cubicBezTo>
                        <a:pt x="41454" y="1711757"/>
                        <a:pt x="25604" y="1743456"/>
                        <a:pt x="21946" y="1761744"/>
                      </a:cubicBezTo>
                      <a:cubicBezTo>
                        <a:pt x="18288" y="1780032"/>
                        <a:pt x="30480" y="1800758"/>
                        <a:pt x="29261" y="1798320"/>
                      </a:cubicBezTo>
                      <a:cubicBezTo>
                        <a:pt x="28042" y="1795882"/>
                        <a:pt x="21336" y="1771498"/>
                        <a:pt x="14631" y="1747114"/>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61" name="Freeform 60"/>
                <p:cNvSpPr/>
                <p:nvPr/>
              </p:nvSpPr>
              <p:spPr>
                <a:xfrm>
                  <a:off x="9923068" y="1488643"/>
                  <a:ext cx="1331367" cy="1013155"/>
                </a:xfrm>
                <a:custGeom>
                  <a:avLst/>
                  <a:gdLst>
                    <a:gd name="connsiteX0" fmla="*/ 91441 w 1331367"/>
                    <a:gd name="connsiteY0" fmla="*/ 544983 h 1013155"/>
                    <a:gd name="connsiteX1" fmla="*/ 98756 w 1331367"/>
                    <a:gd name="connsiteY1" fmla="*/ 632765 h 1013155"/>
                    <a:gd name="connsiteX2" fmla="*/ 54865 w 1331367"/>
                    <a:gd name="connsiteY2" fmla="*/ 757123 h 1013155"/>
                    <a:gd name="connsiteX3" fmla="*/ 25604 w 1331367"/>
                    <a:gd name="connsiteY3" fmla="*/ 822960 h 1013155"/>
                    <a:gd name="connsiteX4" fmla="*/ 3658 w 1331367"/>
                    <a:gd name="connsiteY4" fmla="*/ 918058 h 1013155"/>
                    <a:gd name="connsiteX5" fmla="*/ 47550 w 1331367"/>
                    <a:gd name="connsiteY5" fmla="*/ 998525 h 1013155"/>
                    <a:gd name="connsiteX6" fmla="*/ 84126 w 1331367"/>
                    <a:gd name="connsiteY6" fmla="*/ 1005840 h 1013155"/>
                    <a:gd name="connsiteX7" fmla="*/ 120702 w 1331367"/>
                    <a:gd name="connsiteY7" fmla="*/ 961949 h 1013155"/>
                    <a:gd name="connsiteX8" fmla="*/ 186538 w 1331367"/>
                    <a:gd name="connsiteY8" fmla="*/ 932688 h 1013155"/>
                    <a:gd name="connsiteX9" fmla="*/ 208484 w 1331367"/>
                    <a:gd name="connsiteY9" fmla="*/ 888797 h 1013155"/>
                    <a:gd name="connsiteX10" fmla="*/ 201169 w 1331367"/>
                    <a:gd name="connsiteY10" fmla="*/ 815645 h 1013155"/>
                    <a:gd name="connsiteX11" fmla="*/ 245060 w 1331367"/>
                    <a:gd name="connsiteY11" fmla="*/ 757123 h 1013155"/>
                    <a:gd name="connsiteX12" fmla="*/ 296266 w 1331367"/>
                    <a:gd name="connsiteY12" fmla="*/ 698602 h 1013155"/>
                    <a:gd name="connsiteX13" fmla="*/ 457201 w 1331367"/>
                    <a:gd name="connsiteY13" fmla="*/ 588874 h 1013155"/>
                    <a:gd name="connsiteX14" fmla="*/ 508407 w 1331367"/>
                    <a:gd name="connsiteY14" fmla="*/ 552298 h 1013155"/>
                    <a:gd name="connsiteX15" fmla="*/ 654711 w 1331367"/>
                    <a:gd name="connsiteY15" fmla="*/ 493776 h 1013155"/>
                    <a:gd name="connsiteX16" fmla="*/ 808330 w 1331367"/>
                    <a:gd name="connsiteY16" fmla="*/ 354787 h 1013155"/>
                    <a:gd name="connsiteX17" fmla="*/ 801015 w 1331367"/>
                    <a:gd name="connsiteY17" fmla="*/ 318211 h 1013155"/>
                    <a:gd name="connsiteX18" fmla="*/ 764439 w 1331367"/>
                    <a:gd name="connsiteY18" fmla="*/ 310896 h 1013155"/>
                    <a:gd name="connsiteX19" fmla="*/ 779070 w 1331367"/>
                    <a:gd name="connsiteY19" fmla="*/ 274320 h 1013155"/>
                    <a:gd name="connsiteX20" fmla="*/ 896113 w 1331367"/>
                    <a:gd name="connsiteY20" fmla="*/ 245059 h 1013155"/>
                    <a:gd name="connsiteX21" fmla="*/ 991210 w 1331367"/>
                    <a:gd name="connsiteY21" fmla="*/ 157277 h 1013155"/>
                    <a:gd name="connsiteX22" fmla="*/ 1057047 w 1331367"/>
                    <a:gd name="connsiteY22" fmla="*/ 98755 h 1013155"/>
                    <a:gd name="connsiteX23" fmla="*/ 1188721 w 1331367"/>
                    <a:gd name="connsiteY23" fmla="*/ 40234 h 1013155"/>
                    <a:gd name="connsiteX24" fmla="*/ 1291134 w 1331367"/>
                    <a:gd name="connsiteY24" fmla="*/ 25603 h 1013155"/>
                    <a:gd name="connsiteX25" fmla="*/ 1320394 w 1331367"/>
                    <a:gd name="connsiteY25" fmla="*/ 18288 h 1013155"/>
                    <a:gd name="connsiteX26" fmla="*/ 1225297 w 1331367"/>
                    <a:gd name="connsiteY26" fmla="*/ 3658 h 1013155"/>
                    <a:gd name="connsiteX27" fmla="*/ 1108254 w 1331367"/>
                    <a:gd name="connsiteY27" fmla="*/ 40234 h 1013155"/>
                    <a:gd name="connsiteX28" fmla="*/ 1035102 w 1331367"/>
                    <a:gd name="connsiteY28" fmla="*/ 47549 h 1013155"/>
                    <a:gd name="connsiteX29" fmla="*/ 903428 w 1331367"/>
                    <a:gd name="connsiteY29" fmla="*/ 69495 h 1013155"/>
                    <a:gd name="connsiteX30" fmla="*/ 566929 w 1331367"/>
                    <a:gd name="connsiteY30" fmla="*/ 223114 h 1013155"/>
                    <a:gd name="connsiteX31" fmla="*/ 340158 w 1331367"/>
                    <a:gd name="connsiteY31" fmla="*/ 354787 h 1013155"/>
                    <a:gd name="connsiteX32" fmla="*/ 91441 w 1331367"/>
                    <a:gd name="connsiteY32" fmla="*/ 544983 h 1013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331367" h="1013155">
                      <a:moveTo>
                        <a:pt x="91441" y="544983"/>
                      </a:moveTo>
                      <a:cubicBezTo>
                        <a:pt x="51207" y="591313"/>
                        <a:pt x="104852" y="597408"/>
                        <a:pt x="98756" y="632765"/>
                      </a:cubicBezTo>
                      <a:cubicBezTo>
                        <a:pt x="92660" y="668122"/>
                        <a:pt x="67057" y="725424"/>
                        <a:pt x="54865" y="757123"/>
                      </a:cubicBezTo>
                      <a:cubicBezTo>
                        <a:pt x="42673" y="788822"/>
                        <a:pt x="34139" y="796138"/>
                        <a:pt x="25604" y="822960"/>
                      </a:cubicBezTo>
                      <a:cubicBezTo>
                        <a:pt x="17070" y="849783"/>
                        <a:pt x="0" y="888797"/>
                        <a:pt x="3658" y="918058"/>
                      </a:cubicBezTo>
                      <a:cubicBezTo>
                        <a:pt x="7316" y="947319"/>
                        <a:pt x="34139" y="983895"/>
                        <a:pt x="47550" y="998525"/>
                      </a:cubicBezTo>
                      <a:cubicBezTo>
                        <a:pt x="60961" y="1013155"/>
                        <a:pt x="71934" y="1011936"/>
                        <a:pt x="84126" y="1005840"/>
                      </a:cubicBezTo>
                      <a:cubicBezTo>
                        <a:pt x="96318" y="999744"/>
                        <a:pt x="103633" y="974141"/>
                        <a:pt x="120702" y="961949"/>
                      </a:cubicBezTo>
                      <a:cubicBezTo>
                        <a:pt x="137771" y="949757"/>
                        <a:pt x="171908" y="944880"/>
                        <a:pt x="186538" y="932688"/>
                      </a:cubicBezTo>
                      <a:cubicBezTo>
                        <a:pt x="201168" y="920496"/>
                        <a:pt x="206046" y="908304"/>
                        <a:pt x="208484" y="888797"/>
                      </a:cubicBezTo>
                      <a:cubicBezTo>
                        <a:pt x="210922" y="869290"/>
                        <a:pt x="195073" y="837591"/>
                        <a:pt x="201169" y="815645"/>
                      </a:cubicBezTo>
                      <a:cubicBezTo>
                        <a:pt x="207265" y="793699"/>
                        <a:pt x="229211" y="776630"/>
                        <a:pt x="245060" y="757123"/>
                      </a:cubicBezTo>
                      <a:cubicBezTo>
                        <a:pt x="260910" y="737616"/>
                        <a:pt x="260909" y="726643"/>
                        <a:pt x="296266" y="698602"/>
                      </a:cubicBezTo>
                      <a:cubicBezTo>
                        <a:pt x="331623" y="670561"/>
                        <a:pt x="421844" y="613258"/>
                        <a:pt x="457201" y="588874"/>
                      </a:cubicBezTo>
                      <a:cubicBezTo>
                        <a:pt x="492558" y="564490"/>
                        <a:pt x="475489" y="568148"/>
                        <a:pt x="508407" y="552298"/>
                      </a:cubicBezTo>
                      <a:cubicBezTo>
                        <a:pt x="541325" y="536448"/>
                        <a:pt x="604724" y="526694"/>
                        <a:pt x="654711" y="493776"/>
                      </a:cubicBezTo>
                      <a:cubicBezTo>
                        <a:pt x="704698" y="460858"/>
                        <a:pt x="783946" y="384048"/>
                        <a:pt x="808330" y="354787"/>
                      </a:cubicBezTo>
                      <a:cubicBezTo>
                        <a:pt x="832714" y="325526"/>
                        <a:pt x="808330" y="325526"/>
                        <a:pt x="801015" y="318211"/>
                      </a:cubicBezTo>
                      <a:cubicBezTo>
                        <a:pt x="793700" y="310896"/>
                        <a:pt x="768096" y="318211"/>
                        <a:pt x="764439" y="310896"/>
                      </a:cubicBezTo>
                      <a:cubicBezTo>
                        <a:pt x="760782" y="303581"/>
                        <a:pt x="757124" y="285293"/>
                        <a:pt x="779070" y="274320"/>
                      </a:cubicBezTo>
                      <a:cubicBezTo>
                        <a:pt x="801016" y="263347"/>
                        <a:pt x="860756" y="264566"/>
                        <a:pt x="896113" y="245059"/>
                      </a:cubicBezTo>
                      <a:cubicBezTo>
                        <a:pt x="931470" y="225552"/>
                        <a:pt x="964388" y="181661"/>
                        <a:pt x="991210" y="157277"/>
                      </a:cubicBezTo>
                      <a:cubicBezTo>
                        <a:pt x="1018032" y="132893"/>
                        <a:pt x="1024129" y="118262"/>
                        <a:pt x="1057047" y="98755"/>
                      </a:cubicBezTo>
                      <a:cubicBezTo>
                        <a:pt x="1089966" y="79248"/>
                        <a:pt x="1149706" y="52426"/>
                        <a:pt x="1188721" y="40234"/>
                      </a:cubicBezTo>
                      <a:cubicBezTo>
                        <a:pt x="1227736" y="28042"/>
                        <a:pt x="1269189" y="29261"/>
                        <a:pt x="1291134" y="25603"/>
                      </a:cubicBezTo>
                      <a:cubicBezTo>
                        <a:pt x="1313080" y="21945"/>
                        <a:pt x="1331367" y="21945"/>
                        <a:pt x="1320394" y="18288"/>
                      </a:cubicBezTo>
                      <a:cubicBezTo>
                        <a:pt x="1309421" y="14631"/>
                        <a:pt x="1260654" y="0"/>
                        <a:pt x="1225297" y="3658"/>
                      </a:cubicBezTo>
                      <a:cubicBezTo>
                        <a:pt x="1189940" y="7316"/>
                        <a:pt x="1139953" y="32919"/>
                        <a:pt x="1108254" y="40234"/>
                      </a:cubicBezTo>
                      <a:cubicBezTo>
                        <a:pt x="1076555" y="47549"/>
                        <a:pt x="1069240" y="42672"/>
                        <a:pt x="1035102" y="47549"/>
                      </a:cubicBezTo>
                      <a:cubicBezTo>
                        <a:pt x="1000964" y="52426"/>
                        <a:pt x="981457" y="40234"/>
                        <a:pt x="903428" y="69495"/>
                      </a:cubicBezTo>
                      <a:cubicBezTo>
                        <a:pt x="825399" y="98756"/>
                        <a:pt x="660807" y="175565"/>
                        <a:pt x="566929" y="223114"/>
                      </a:cubicBezTo>
                      <a:cubicBezTo>
                        <a:pt x="473051" y="270663"/>
                        <a:pt x="418187" y="299923"/>
                        <a:pt x="340158" y="354787"/>
                      </a:cubicBezTo>
                      <a:cubicBezTo>
                        <a:pt x="262129" y="409651"/>
                        <a:pt x="131675" y="498653"/>
                        <a:pt x="91441" y="544983"/>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2" name="Freeform 61"/>
                <p:cNvSpPr/>
                <p:nvPr/>
              </p:nvSpPr>
              <p:spPr>
                <a:xfrm>
                  <a:off x="10566807" y="1942186"/>
                  <a:ext cx="382828" cy="210921"/>
                </a:xfrm>
                <a:custGeom>
                  <a:avLst/>
                  <a:gdLst>
                    <a:gd name="connsiteX0" fmla="*/ 288950 w 382828"/>
                    <a:gd name="connsiteY0" fmla="*/ 3657 h 210921"/>
                    <a:gd name="connsiteX1" fmla="*/ 215798 w 382828"/>
                    <a:gd name="connsiteY1" fmla="*/ 40233 h 210921"/>
                    <a:gd name="connsiteX2" fmla="*/ 135331 w 382828"/>
                    <a:gd name="connsiteY2" fmla="*/ 47548 h 210921"/>
                    <a:gd name="connsiteX3" fmla="*/ 62179 w 382828"/>
                    <a:gd name="connsiteY3" fmla="*/ 69494 h 210921"/>
                    <a:gd name="connsiteX4" fmla="*/ 25603 w 382828"/>
                    <a:gd name="connsiteY4" fmla="*/ 128016 h 210921"/>
                    <a:gd name="connsiteX5" fmla="*/ 3657 w 382828"/>
                    <a:gd name="connsiteY5" fmla="*/ 186537 h 210921"/>
                    <a:gd name="connsiteX6" fmla="*/ 47548 w 382828"/>
                    <a:gd name="connsiteY6" fmla="*/ 208483 h 210921"/>
                    <a:gd name="connsiteX7" fmla="*/ 120700 w 382828"/>
                    <a:gd name="connsiteY7" fmla="*/ 171907 h 210921"/>
                    <a:gd name="connsiteX8" fmla="*/ 215798 w 382828"/>
                    <a:gd name="connsiteY8" fmla="*/ 164592 h 210921"/>
                    <a:gd name="connsiteX9" fmla="*/ 310895 w 382828"/>
                    <a:gd name="connsiteY9" fmla="*/ 106070 h 210921"/>
                    <a:gd name="connsiteX10" fmla="*/ 376732 w 382828"/>
                    <a:gd name="connsiteY10" fmla="*/ 54864 h 210921"/>
                    <a:gd name="connsiteX11" fmla="*/ 347471 w 382828"/>
                    <a:gd name="connsiteY11" fmla="*/ 18288 h 210921"/>
                    <a:gd name="connsiteX12" fmla="*/ 288950 w 382828"/>
                    <a:gd name="connsiteY12" fmla="*/ 3657 h 210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2828" h="210921">
                      <a:moveTo>
                        <a:pt x="288950" y="3657"/>
                      </a:moveTo>
                      <a:cubicBezTo>
                        <a:pt x="267005" y="7314"/>
                        <a:pt x="241401" y="32918"/>
                        <a:pt x="215798" y="40233"/>
                      </a:cubicBezTo>
                      <a:cubicBezTo>
                        <a:pt x="190195" y="47548"/>
                        <a:pt x="160934" y="42671"/>
                        <a:pt x="135331" y="47548"/>
                      </a:cubicBezTo>
                      <a:cubicBezTo>
                        <a:pt x="109728" y="52425"/>
                        <a:pt x="80467" y="56083"/>
                        <a:pt x="62179" y="69494"/>
                      </a:cubicBezTo>
                      <a:cubicBezTo>
                        <a:pt x="43891" y="82905"/>
                        <a:pt x="35357" y="108509"/>
                        <a:pt x="25603" y="128016"/>
                      </a:cubicBezTo>
                      <a:cubicBezTo>
                        <a:pt x="15849" y="147523"/>
                        <a:pt x="0" y="173126"/>
                        <a:pt x="3657" y="186537"/>
                      </a:cubicBezTo>
                      <a:cubicBezTo>
                        <a:pt x="7314" y="199948"/>
                        <a:pt x="28041" y="210921"/>
                        <a:pt x="47548" y="208483"/>
                      </a:cubicBezTo>
                      <a:cubicBezTo>
                        <a:pt x="67055" y="206045"/>
                        <a:pt x="92659" y="179222"/>
                        <a:pt x="120700" y="171907"/>
                      </a:cubicBezTo>
                      <a:cubicBezTo>
                        <a:pt x="148741" y="164592"/>
                        <a:pt x="184099" y="175565"/>
                        <a:pt x="215798" y="164592"/>
                      </a:cubicBezTo>
                      <a:cubicBezTo>
                        <a:pt x="247497" y="153619"/>
                        <a:pt x="284073" y="124358"/>
                        <a:pt x="310895" y="106070"/>
                      </a:cubicBezTo>
                      <a:cubicBezTo>
                        <a:pt x="337717" y="87782"/>
                        <a:pt x="370636" y="69494"/>
                        <a:pt x="376732" y="54864"/>
                      </a:cubicBezTo>
                      <a:cubicBezTo>
                        <a:pt x="382828" y="40234"/>
                        <a:pt x="359663" y="25603"/>
                        <a:pt x="347471" y="18288"/>
                      </a:cubicBezTo>
                      <a:cubicBezTo>
                        <a:pt x="335279" y="10973"/>
                        <a:pt x="310895" y="0"/>
                        <a:pt x="288950" y="3657"/>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3" name="Freeform 62"/>
                <p:cNvSpPr/>
                <p:nvPr/>
              </p:nvSpPr>
              <p:spPr>
                <a:xfrm>
                  <a:off x="11644579" y="1453287"/>
                  <a:ext cx="587655" cy="123139"/>
                </a:xfrm>
                <a:custGeom>
                  <a:avLst/>
                  <a:gdLst>
                    <a:gd name="connsiteX0" fmla="*/ 293827 w 587655"/>
                    <a:gd name="connsiteY0" fmla="*/ 2438 h 123139"/>
                    <a:gd name="connsiteX1" fmla="*/ 154839 w 587655"/>
                    <a:gd name="connsiteY1" fmla="*/ 9753 h 123139"/>
                    <a:gd name="connsiteX2" fmla="*/ 15850 w 587655"/>
                    <a:gd name="connsiteY2" fmla="*/ 31699 h 123139"/>
                    <a:gd name="connsiteX3" fmla="*/ 59741 w 587655"/>
                    <a:gd name="connsiteY3" fmla="*/ 68275 h 123139"/>
                    <a:gd name="connsiteX4" fmla="*/ 154839 w 587655"/>
                    <a:gd name="connsiteY4" fmla="*/ 68275 h 123139"/>
                    <a:gd name="connsiteX5" fmla="*/ 206045 w 587655"/>
                    <a:gd name="connsiteY5" fmla="*/ 104851 h 123139"/>
                    <a:gd name="connsiteX6" fmla="*/ 308458 w 587655"/>
                    <a:gd name="connsiteY6" fmla="*/ 90220 h 123139"/>
                    <a:gd name="connsiteX7" fmla="*/ 454762 w 587655"/>
                    <a:gd name="connsiteY7" fmla="*/ 119481 h 123139"/>
                    <a:gd name="connsiteX8" fmla="*/ 520599 w 587655"/>
                    <a:gd name="connsiteY8" fmla="*/ 112166 h 123139"/>
                    <a:gd name="connsiteX9" fmla="*/ 410871 w 587655"/>
                    <a:gd name="connsiteY9" fmla="*/ 68275 h 123139"/>
                    <a:gd name="connsiteX10" fmla="*/ 564490 w 587655"/>
                    <a:gd name="connsiteY10" fmla="*/ 60959 h 123139"/>
                    <a:gd name="connsiteX11" fmla="*/ 549859 w 587655"/>
                    <a:gd name="connsiteY11" fmla="*/ 46329 h 123139"/>
                    <a:gd name="connsiteX12" fmla="*/ 366979 w 587655"/>
                    <a:gd name="connsiteY12" fmla="*/ 9753 h 123139"/>
                    <a:gd name="connsiteX13" fmla="*/ 352349 w 587655"/>
                    <a:gd name="connsiteY13" fmla="*/ 24383 h 123139"/>
                    <a:gd name="connsiteX14" fmla="*/ 293827 w 587655"/>
                    <a:gd name="connsiteY14" fmla="*/ 2438 h 123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7655" h="123139">
                      <a:moveTo>
                        <a:pt x="293827" y="2438"/>
                      </a:moveTo>
                      <a:cubicBezTo>
                        <a:pt x="260909" y="0"/>
                        <a:pt x="201168" y="4876"/>
                        <a:pt x="154839" y="9753"/>
                      </a:cubicBezTo>
                      <a:cubicBezTo>
                        <a:pt x="108510" y="14630"/>
                        <a:pt x="31700" y="21945"/>
                        <a:pt x="15850" y="31699"/>
                      </a:cubicBezTo>
                      <a:cubicBezTo>
                        <a:pt x="0" y="41453"/>
                        <a:pt x="36576" y="62179"/>
                        <a:pt x="59741" y="68275"/>
                      </a:cubicBezTo>
                      <a:cubicBezTo>
                        <a:pt x="82906" y="74371"/>
                        <a:pt x="130455" y="62179"/>
                        <a:pt x="154839" y="68275"/>
                      </a:cubicBezTo>
                      <a:cubicBezTo>
                        <a:pt x="179223" y="74371"/>
                        <a:pt x="180442" y="101194"/>
                        <a:pt x="206045" y="104851"/>
                      </a:cubicBezTo>
                      <a:cubicBezTo>
                        <a:pt x="231648" y="108508"/>
                        <a:pt x="267005" y="87782"/>
                        <a:pt x="308458" y="90220"/>
                      </a:cubicBezTo>
                      <a:cubicBezTo>
                        <a:pt x="349911" y="92658"/>
                        <a:pt x="419405" y="115823"/>
                        <a:pt x="454762" y="119481"/>
                      </a:cubicBezTo>
                      <a:cubicBezTo>
                        <a:pt x="490119" y="123139"/>
                        <a:pt x="527914" y="120700"/>
                        <a:pt x="520599" y="112166"/>
                      </a:cubicBezTo>
                      <a:cubicBezTo>
                        <a:pt x="513284" y="103632"/>
                        <a:pt x="403556" y="76810"/>
                        <a:pt x="410871" y="68275"/>
                      </a:cubicBezTo>
                      <a:cubicBezTo>
                        <a:pt x="418186" y="59741"/>
                        <a:pt x="541325" y="64617"/>
                        <a:pt x="564490" y="60959"/>
                      </a:cubicBezTo>
                      <a:cubicBezTo>
                        <a:pt x="587655" y="57301"/>
                        <a:pt x="582777" y="54863"/>
                        <a:pt x="549859" y="46329"/>
                      </a:cubicBezTo>
                      <a:cubicBezTo>
                        <a:pt x="516941" y="37795"/>
                        <a:pt x="399897" y="13411"/>
                        <a:pt x="366979" y="9753"/>
                      </a:cubicBezTo>
                      <a:cubicBezTo>
                        <a:pt x="334061" y="6095"/>
                        <a:pt x="366979" y="25602"/>
                        <a:pt x="352349" y="24383"/>
                      </a:cubicBezTo>
                      <a:cubicBezTo>
                        <a:pt x="337719" y="23164"/>
                        <a:pt x="326745" y="4876"/>
                        <a:pt x="293827" y="2438"/>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4" name="Freeform 63"/>
                <p:cNvSpPr/>
                <p:nvPr/>
              </p:nvSpPr>
              <p:spPr>
                <a:xfrm>
                  <a:off x="12888163" y="1773936"/>
                  <a:ext cx="279197" cy="153620"/>
                </a:xfrm>
                <a:custGeom>
                  <a:avLst/>
                  <a:gdLst>
                    <a:gd name="connsiteX0" fmla="*/ 279197 w 279197"/>
                    <a:gd name="connsiteY0" fmla="*/ 113386 h 153620"/>
                    <a:gd name="connsiteX1" fmla="*/ 191415 w 279197"/>
                    <a:gd name="connsiteY1" fmla="*/ 62179 h 153620"/>
                    <a:gd name="connsiteX2" fmla="*/ 110947 w 279197"/>
                    <a:gd name="connsiteY2" fmla="*/ 18288 h 153620"/>
                    <a:gd name="connsiteX3" fmla="*/ 30480 w 279197"/>
                    <a:gd name="connsiteY3" fmla="*/ 3658 h 153620"/>
                    <a:gd name="connsiteX4" fmla="*/ 1219 w 279197"/>
                    <a:gd name="connsiteY4" fmla="*/ 40234 h 153620"/>
                    <a:gd name="connsiteX5" fmla="*/ 37795 w 279197"/>
                    <a:gd name="connsiteY5" fmla="*/ 84125 h 153620"/>
                    <a:gd name="connsiteX6" fmla="*/ 132893 w 279197"/>
                    <a:gd name="connsiteY6" fmla="*/ 149962 h 153620"/>
                    <a:gd name="connsiteX7" fmla="*/ 132893 w 279197"/>
                    <a:gd name="connsiteY7" fmla="*/ 106070 h 153620"/>
                    <a:gd name="connsiteX8" fmla="*/ 191415 w 279197"/>
                    <a:gd name="connsiteY8" fmla="*/ 98755 h 153620"/>
                    <a:gd name="connsiteX9" fmla="*/ 279197 w 279197"/>
                    <a:gd name="connsiteY9" fmla="*/ 113386 h 153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9197" h="153620">
                      <a:moveTo>
                        <a:pt x="279197" y="113386"/>
                      </a:moveTo>
                      <a:cubicBezTo>
                        <a:pt x="279197" y="107290"/>
                        <a:pt x="219457" y="78029"/>
                        <a:pt x="191415" y="62179"/>
                      </a:cubicBezTo>
                      <a:cubicBezTo>
                        <a:pt x="163373" y="46329"/>
                        <a:pt x="137770" y="28042"/>
                        <a:pt x="110947" y="18288"/>
                      </a:cubicBezTo>
                      <a:cubicBezTo>
                        <a:pt x="84125" y="8535"/>
                        <a:pt x="48768" y="0"/>
                        <a:pt x="30480" y="3658"/>
                      </a:cubicBezTo>
                      <a:cubicBezTo>
                        <a:pt x="12192" y="7316"/>
                        <a:pt x="0" y="26823"/>
                        <a:pt x="1219" y="40234"/>
                      </a:cubicBezTo>
                      <a:cubicBezTo>
                        <a:pt x="2438" y="53645"/>
                        <a:pt x="15849" y="65837"/>
                        <a:pt x="37795" y="84125"/>
                      </a:cubicBezTo>
                      <a:cubicBezTo>
                        <a:pt x="59741" y="102413"/>
                        <a:pt x="117043" y="146304"/>
                        <a:pt x="132893" y="149962"/>
                      </a:cubicBezTo>
                      <a:cubicBezTo>
                        <a:pt x="148743" y="153620"/>
                        <a:pt x="123139" y="114604"/>
                        <a:pt x="132893" y="106070"/>
                      </a:cubicBezTo>
                      <a:cubicBezTo>
                        <a:pt x="142647" y="97536"/>
                        <a:pt x="168250" y="92659"/>
                        <a:pt x="191415" y="98755"/>
                      </a:cubicBezTo>
                      <a:cubicBezTo>
                        <a:pt x="214580" y="104851"/>
                        <a:pt x="279197" y="119482"/>
                        <a:pt x="279197" y="113386"/>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5" name="Freeform 64"/>
                <p:cNvSpPr/>
                <p:nvPr/>
              </p:nvSpPr>
              <p:spPr>
                <a:xfrm>
                  <a:off x="13850112" y="4951172"/>
                  <a:ext cx="230429" cy="437692"/>
                </a:xfrm>
                <a:custGeom>
                  <a:avLst/>
                  <a:gdLst>
                    <a:gd name="connsiteX0" fmla="*/ 180442 w 230429"/>
                    <a:gd name="connsiteY0" fmla="*/ 74370 h 437692"/>
                    <a:gd name="connsiteX1" fmla="*/ 121920 w 230429"/>
                    <a:gd name="connsiteY1" fmla="*/ 220674 h 437692"/>
                    <a:gd name="connsiteX2" fmla="*/ 129235 w 230429"/>
                    <a:gd name="connsiteY2" fmla="*/ 235305 h 437692"/>
                    <a:gd name="connsiteX3" fmla="*/ 92659 w 230429"/>
                    <a:gd name="connsiteY3" fmla="*/ 337718 h 437692"/>
                    <a:gd name="connsiteX4" fmla="*/ 12192 w 230429"/>
                    <a:gd name="connsiteY4" fmla="*/ 432815 h 437692"/>
                    <a:gd name="connsiteX5" fmla="*/ 19507 w 230429"/>
                    <a:gd name="connsiteY5" fmla="*/ 366978 h 437692"/>
                    <a:gd name="connsiteX6" fmla="*/ 41453 w 230429"/>
                    <a:gd name="connsiteY6" fmla="*/ 286511 h 437692"/>
                    <a:gd name="connsiteX7" fmla="*/ 99974 w 230429"/>
                    <a:gd name="connsiteY7" fmla="*/ 249935 h 437692"/>
                    <a:gd name="connsiteX8" fmla="*/ 92659 w 230429"/>
                    <a:gd name="connsiteY8" fmla="*/ 140207 h 437692"/>
                    <a:gd name="connsiteX9" fmla="*/ 217018 w 230429"/>
                    <a:gd name="connsiteY9" fmla="*/ 8534 h 437692"/>
                    <a:gd name="connsiteX10" fmla="*/ 180442 w 230429"/>
                    <a:gd name="connsiteY10" fmla="*/ 74370 h 437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0429" h="437692">
                      <a:moveTo>
                        <a:pt x="180442" y="74370"/>
                      </a:moveTo>
                      <a:cubicBezTo>
                        <a:pt x="164592" y="109727"/>
                        <a:pt x="130455" y="193852"/>
                        <a:pt x="121920" y="220674"/>
                      </a:cubicBezTo>
                      <a:cubicBezTo>
                        <a:pt x="113386" y="247497"/>
                        <a:pt x="134112" y="215798"/>
                        <a:pt x="129235" y="235305"/>
                      </a:cubicBezTo>
                      <a:cubicBezTo>
                        <a:pt x="124358" y="254812"/>
                        <a:pt x="112166" y="304800"/>
                        <a:pt x="92659" y="337718"/>
                      </a:cubicBezTo>
                      <a:cubicBezTo>
                        <a:pt x="73152" y="370636"/>
                        <a:pt x="24384" y="427938"/>
                        <a:pt x="12192" y="432815"/>
                      </a:cubicBezTo>
                      <a:cubicBezTo>
                        <a:pt x="0" y="437692"/>
                        <a:pt x="14630" y="391362"/>
                        <a:pt x="19507" y="366978"/>
                      </a:cubicBezTo>
                      <a:cubicBezTo>
                        <a:pt x="24384" y="342594"/>
                        <a:pt x="28042" y="306018"/>
                        <a:pt x="41453" y="286511"/>
                      </a:cubicBezTo>
                      <a:cubicBezTo>
                        <a:pt x="54864" y="267004"/>
                        <a:pt x="91440" y="274319"/>
                        <a:pt x="99974" y="249935"/>
                      </a:cubicBezTo>
                      <a:cubicBezTo>
                        <a:pt x="108508" y="225551"/>
                        <a:pt x="73152" y="180441"/>
                        <a:pt x="92659" y="140207"/>
                      </a:cubicBezTo>
                      <a:cubicBezTo>
                        <a:pt x="112166" y="99974"/>
                        <a:pt x="203607" y="17068"/>
                        <a:pt x="217018" y="8534"/>
                      </a:cubicBezTo>
                      <a:cubicBezTo>
                        <a:pt x="230429" y="0"/>
                        <a:pt x="196292" y="39013"/>
                        <a:pt x="180442" y="74370"/>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6" name="Freeform 65"/>
                <p:cNvSpPr/>
                <p:nvPr/>
              </p:nvSpPr>
              <p:spPr>
                <a:xfrm>
                  <a:off x="13939113" y="4739031"/>
                  <a:ext cx="87783" cy="201168"/>
                </a:xfrm>
                <a:custGeom>
                  <a:avLst/>
                  <a:gdLst>
                    <a:gd name="connsiteX0" fmla="*/ 76810 w 87783"/>
                    <a:gd name="connsiteY0" fmla="*/ 1219 h 201168"/>
                    <a:gd name="connsiteX1" fmla="*/ 84125 w 87783"/>
                    <a:gd name="connsiteY1" fmla="*/ 59740 h 201168"/>
                    <a:gd name="connsiteX2" fmla="*/ 54865 w 87783"/>
                    <a:gd name="connsiteY2" fmla="*/ 118262 h 201168"/>
                    <a:gd name="connsiteX3" fmla="*/ 3658 w 87783"/>
                    <a:gd name="connsiteY3" fmla="*/ 198729 h 201168"/>
                    <a:gd name="connsiteX4" fmla="*/ 32919 w 87783"/>
                    <a:gd name="connsiteY4" fmla="*/ 103631 h 201168"/>
                    <a:gd name="connsiteX5" fmla="*/ 40234 w 87783"/>
                    <a:gd name="connsiteY5" fmla="*/ 52425 h 201168"/>
                    <a:gd name="connsiteX6" fmla="*/ 76810 w 87783"/>
                    <a:gd name="connsiteY6" fmla="*/ 1219 h 201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783" h="201168">
                      <a:moveTo>
                        <a:pt x="76810" y="1219"/>
                      </a:moveTo>
                      <a:cubicBezTo>
                        <a:pt x="84125" y="2438"/>
                        <a:pt x="87783" y="40233"/>
                        <a:pt x="84125" y="59740"/>
                      </a:cubicBezTo>
                      <a:cubicBezTo>
                        <a:pt x="80468" y="79247"/>
                        <a:pt x="68276" y="95097"/>
                        <a:pt x="54865" y="118262"/>
                      </a:cubicBezTo>
                      <a:cubicBezTo>
                        <a:pt x="41454" y="141427"/>
                        <a:pt x="7316" y="201168"/>
                        <a:pt x="3658" y="198729"/>
                      </a:cubicBezTo>
                      <a:cubicBezTo>
                        <a:pt x="0" y="196291"/>
                        <a:pt x="26823" y="128015"/>
                        <a:pt x="32919" y="103631"/>
                      </a:cubicBezTo>
                      <a:cubicBezTo>
                        <a:pt x="39015" y="79247"/>
                        <a:pt x="34138" y="70713"/>
                        <a:pt x="40234" y="52425"/>
                      </a:cubicBezTo>
                      <a:cubicBezTo>
                        <a:pt x="46330" y="34137"/>
                        <a:pt x="69495" y="0"/>
                        <a:pt x="76810" y="1219"/>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sp>
            <p:nvSpPr>
              <p:cNvPr id="49" name="Freeform 8"/>
              <p:cNvSpPr/>
              <p:nvPr/>
            </p:nvSpPr>
            <p:spPr>
              <a:xfrm>
                <a:off x="6545144" y="2138130"/>
                <a:ext cx="1457207" cy="920839"/>
              </a:xfrm>
              <a:custGeom>
                <a:avLst/>
                <a:gdLst>
                  <a:gd name="connsiteX0" fmla="*/ 520889 w 2280313"/>
                  <a:gd name="connsiteY0" fmla="*/ 1426191 h 1440976"/>
                  <a:gd name="connsiteX1" fmla="*/ 275229 w 2280313"/>
                  <a:gd name="connsiteY1" fmla="*/ 1364776 h 1440976"/>
                  <a:gd name="connsiteX2" fmla="*/ 43218 w 2280313"/>
                  <a:gd name="connsiteY2" fmla="*/ 1221474 h 1440976"/>
                  <a:gd name="connsiteX3" fmla="*/ 15922 w 2280313"/>
                  <a:gd name="connsiteY3" fmla="*/ 1153235 h 1440976"/>
                  <a:gd name="connsiteX4" fmla="*/ 84161 w 2280313"/>
                  <a:gd name="connsiteY4" fmla="*/ 962167 h 1440976"/>
                  <a:gd name="connsiteX5" fmla="*/ 200167 w 2280313"/>
                  <a:gd name="connsiteY5" fmla="*/ 757450 h 1440976"/>
                  <a:gd name="connsiteX6" fmla="*/ 343468 w 2280313"/>
                  <a:gd name="connsiteY6" fmla="*/ 580029 h 1440976"/>
                  <a:gd name="connsiteX7" fmla="*/ 548185 w 2280313"/>
                  <a:gd name="connsiteY7" fmla="*/ 382137 h 1440976"/>
                  <a:gd name="connsiteX8" fmla="*/ 773373 w 2280313"/>
                  <a:gd name="connsiteY8" fmla="*/ 232012 h 1440976"/>
                  <a:gd name="connsiteX9" fmla="*/ 1025856 w 2280313"/>
                  <a:gd name="connsiteY9" fmla="*/ 122829 h 1440976"/>
                  <a:gd name="connsiteX10" fmla="*/ 1312459 w 2280313"/>
                  <a:gd name="connsiteY10" fmla="*/ 47767 h 1440976"/>
                  <a:gd name="connsiteX11" fmla="*/ 1564943 w 2280313"/>
                  <a:gd name="connsiteY11" fmla="*/ 6824 h 1440976"/>
                  <a:gd name="connsiteX12" fmla="*/ 1756012 w 2280313"/>
                  <a:gd name="connsiteY12" fmla="*/ 6824 h 1440976"/>
                  <a:gd name="connsiteX13" fmla="*/ 1974376 w 2280313"/>
                  <a:gd name="connsiteY13" fmla="*/ 27295 h 1440976"/>
                  <a:gd name="connsiteX14" fmla="*/ 2179092 w 2280313"/>
                  <a:gd name="connsiteY14" fmla="*/ 88710 h 1440976"/>
                  <a:gd name="connsiteX15" fmla="*/ 2267803 w 2280313"/>
                  <a:gd name="connsiteY15" fmla="*/ 136477 h 1440976"/>
                  <a:gd name="connsiteX16" fmla="*/ 2104029 w 2280313"/>
                  <a:gd name="connsiteY16" fmla="*/ 184244 h 1440976"/>
                  <a:gd name="connsiteX17" fmla="*/ 1640006 w 2280313"/>
                  <a:gd name="connsiteY17" fmla="*/ 266131 h 1440976"/>
                  <a:gd name="connsiteX18" fmla="*/ 1551295 w 2280313"/>
                  <a:gd name="connsiteY18" fmla="*/ 327546 h 1440976"/>
                  <a:gd name="connsiteX19" fmla="*/ 1524000 w 2280313"/>
                  <a:gd name="connsiteY19" fmla="*/ 504967 h 1440976"/>
                  <a:gd name="connsiteX20" fmla="*/ 1462585 w 2280313"/>
                  <a:gd name="connsiteY20" fmla="*/ 648268 h 1440976"/>
                  <a:gd name="connsiteX21" fmla="*/ 1271516 w 2280313"/>
                  <a:gd name="connsiteY21" fmla="*/ 743803 h 1440976"/>
                  <a:gd name="connsiteX22" fmla="*/ 1046328 w 2280313"/>
                  <a:gd name="connsiteY22" fmla="*/ 852985 h 1440976"/>
                  <a:gd name="connsiteX23" fmla="*/ 807492 w 2280313"/>
                  <a:gd name="connsiteY23" fmla="*/ 1057701 h 1440976"/>
                  <a:gd name="connsiteX24" fmla="*/ 643719 w 2280313"/>
                  <a:gd name="connsiteY24" fmla="*/ 1276065 h 1440976"/>
                  <a:gd name="connsiteX25" fmla="*/ 520889 w 2280313"/>
                  <a:gd name="connsiteY25" fmla="*/ 1426191 h 144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80313" h="1440976">
                    <a:moveTo>
                      <a:pt x="520889" y="1426191"/>
                    </a:moveTo>
                    <a:cubicBezTo>
                      <a:pt x="459474" y="1440976"/>
                      <a:pt x="354841" y="1398896"/>
                      <a:pt x="275229" y="1364776"/>
                    </a:cubicBezTo>
                    <a:cubicBezTo>
                      <a:pt x="195617" y="1330657"/>
                      <a:pt x="86436" y="1256731"/>
                      <a:pt x="43218" y="1221474"/>
                    </a:cubicBezTo>
                    <a:cubicBezTo>
                      <a:pt x="0" y="1186217"/>
                      <a:pt x="9098" y="1196453"/>
                      <a:pt x="15922" y="1153235"/>
                    </a:cubicBezTo>
                    <a:cubicBezTo>
                      <a:pt x="22746" y="1110017"/>
                      <a:pt x="53454" y="1028131"/>
                      <a:pt x="84161" y="962167"/>
                    </a:cubicBezTo>
                    <a:cubicBezTo>
                      <a:pt x="114869" y="896203"/>
                      <a:pt x="156949" y="821140"/>
                      <a:pt x="200167" y="757450"/>
                    </a:cubicBezTo>
                    <a:cubicBezTo>
                      <a:pt x="243385" y="693760"/>
                      <a:pt x="285465" y="642581"/>
                      <a:pt x="343468" y="580029"/>
                    </a:cubicBezTo>
                    <a:cubicBezTo>
                      <a:pt x="401471" y="517477"/>
                      <a:pt x="476534" y="440140"/>
                      <a:pt x="548185" y="382137"/>
                    </a:cubicBezTo>
                    <a:cubicBezTo>
                      <a:pt x="619836" y="324134"/>
                      <a:pt x="693761" y="275230"/>
                      <a:pt x="773373" y="232012"/>
                    </a:cubicBezTo>
                    <a:cubicBezTo>
                      <a:pt x="852985" y="188794"/>
                      <a:pt x="936008" y="153536"/>
                      <a:pt x="1025856" y="122829"/>
                    </a:cubicBezTo>
                    <a:cubicBezTo>
                      <a:pt x="1115704" y="92122"/>
                      <a:pt x="1222611" y="67101"/>
                      <a:pt x="1312459" y="47767"/>
                    </a:cubicBezTo>
                    <a:cubicBezTo>
                      <a:pt x="1402307" y="28433"/>
                      <a:pt x="1491018" y="13648"/>
                      <a:pt x="1564943" y="6824"/>
                    </a:cubicBezTo>
                    <a:cubicBezTo>
                      <a:pt x="1638868" y="0"/>
                      <a:pt x="1687773" y="3412"/>
                      <a:pt x="1756012" y="6824"/>
                    </a:cubicBezTo>
                    <a:cubicBezTo>
                      <a:pt x="1824251" y="10236"/>
                      <a:pt x="1903863" y="13647"/>
                      <a:pt x="1974376" y="27295"/>
                    </a:cubicBezTo>
                    <a:cubicBezTo>
                      <a:pt x="2044889" y="40943"/>
                      <a:pt x="2130188" y="70513"/>
                      <a:pt x="2179092" y="88710"/>
                    </a:cubicBezTo>
                    <a:cubicBezTo>
                      <a:pt x="2227997" y="106907"/>
                      <a:pt x="2280313" y="120555"/>
                      <a:pt x="2267803" y="136477"/>
                    </a:cubicBezTo>
                    <a:cubicBezTo>
                      <a:pt x="2255293" y="152399"/>
                      <a:pt x="2208662" y="162635"/>
                      <a:pt x="2104029" y="184244"/>
                    </a:cubicBezTo>
                    <a:cubicBezTo>
                      <a:pt x="1999396" y="205853"/>
                      <a:pt x="1732128" y="242247"/>
                      <a:pt x="1640006" y="266131"/>
                    </a:cubicBezTo>
                    <a:cubicBezTo>
                      <a:pt x="1547884" y="290015"/>
                      <a:pt x="1570629" y="287740"/>
                      <a:pt x="1551295" y="327546"/>
                    </a:cubicBezTo>
                    <a:cubicBezTo>
                      <a:pt x="1531961" y="367352"/>
                      <a:pt x="1538785" y="451513"/>
                      <a:pt x="1524000" y="504967"/>
                    </a:cubicBezTo>
                    <a:cubicBezTo>
                      <a:pt x="1509215" y="558421"/>
                      <a:pt x="1504666" y="608462"/>
                      <a:pt x="1462585" y="648268"/>
                    </a:cubicBezTo>
                    <a:cubicBezTo>
                      <a:pt x="1420504" y="688074"/>
                      <a:pt x="1271516" y="743803"/>
                      <a:pt x="1271516" y="743803"/>
                    </a:cubicBezTo>
                    <a:cubicBezTo>
                      <a:pt x="1202140" y="777922"/>
                      <a:pt x="1123665" y="800669"/>
                      <a:pt x="1046328" y="852985"/>
                    </a:cubicBezTo>
                    <a:cubicBezTo>
                      <a:pt x="968991" y="905301"/>
                      <a:pt x="874594" y="987188"/>
                      <a:pt x="807492" y="1057701"/>
                    </a:cubicBezTo>
                    <a:cubicBezTo>
                      <a:pt x="740391" y="1128214"/>
                      <a:pt x="683525" y="1216925"/>
                      <a:pt x="643719" y="1276065"/>
                    </a:cubicBezTo>
                    <a:cubicBezTo>
                      <a:pt x="603913" y="1335205"/>
                      <a:pt x="582304" y="1411406"/>
                      <a:pt x="520889" y="1426191"/>
                    </a:cubicBezTo>
                    <a:close/>
                  </a:path>
                </a:pathLst>
              </a:custGeom>
              <a:gradFill>
                <a:gsLst>
                  <a:gs pos="0">
                    <a:schemeClr val="bg1"/>
                  </a:gs>
                  <a:gs pos="100000">
                    <a:srgbClr val="180000">
                      <a:alpha val="0"/>
                    </a:srgbClr>
                  </a:gs>
                </a:gsLst>
                <a:path path="circle">
                  <a:fillToRect r="100000" b="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0" name="Freeform 49"/>
              <p:cNvSpPr/>
              <p:nvPr/>
            </p:nvSpPr>
            <p:spPr>
              <a:xfrm>
                <a:off x="6545144" y="2138130"/>
                <a:ext cx="1457207" cy="920839"/>
              </a:xfrm>
              <a:custGeom>
                <a:avLst/>
                <a:gdLst>
                  <a:gd name="connsiteX0" fmla="*/ 520889 w 2280313"/>
                  <a:gd name="connsiteY0" fmla="*/ 1426191 h 1440976"/>
                  <a:gd name="connsiteX1" fmla="*/ 275229 w 2280313"/>
                  <a:gd name="connsiteY1" fmla="*/ 1364776 h 1440976"/>
                  <a:gd name="connsiteX2" fmla="*/ 43218 w 2280313"/>
                  <a:gd name="connsiteY2" fmla="*/ 1221474 h 1440976"/>
                  <a:gd name="connsiteX3" fmla="*/ 15922 w 2280313"/>
                  <a:gd name="connsiteY3" fmla="*/ 1153235 h 1440976"/>
                  <a:gd name="connsiteX4" fmla="*/ 84161 w 2280313"/>
                  <a:gd name="connsiteY4" fmla="*/ 962167 h 1440976"/>
                  <a:gd name="connsiteX5" fmla="*/ 200167 w 2280313"/>
                  <a:gd name="connsiteY5" fmla="*/ 757450 h 1440976"/>
                  <a:gd name="connsiteX6" fmla="*/ 343468 w 2280313"/>
                  <a:gd name="connsiteY6" fmla="*/ 580029 h 1440976"/>
                  <a:gd name="connsiteX7" fmla="*/ 548185 w 2280313"/>
                  <a:gd name="connsiteY7" fmla="*/ 382137 h 1440976"/>
                  <a:gd name="connsiteX8" fmla="*/ 773373 w 2280313"/>
                  <a:gd name="connsiteY8" fmla="*/ 232012 h 1440976"/>
                  <a:gd name="connsiteX9" fmla="*/ 1025856 w 2280313"/>
                  <a:gd name="connsiteY9" fmla="*/ 122829 h 1440976"/>
                  <a:gd name="connsiteX10" fmla="*/ 1312459 w 2280313"/>
                  <a:gd name="connsiteY10" fmla="*/ 47767 h 1440976"/>
                  <a:gd name="connsiteX11" fmla="*/ 1564943 w 2280313"/>
                  <a:gd name="connsiteY11" fmla="*/ 6824 h 1440976"/>
                  <a:gd name="connsiteX12" fmla="*/ 1756012 w 2280313"/>
                  <a:gd name="connsiteY12" fmla="*/ 6824 h 1440976"/>
                  <a:gd name="connsiteX13" fmla="*/ 1974376 w 2280313"/>
                  <a:gd name="connsiteY13" fmla="*/ 27295 h 1440976"/>
                  <a:gd name="connsiteX14" fmla="*/ 2179092 w 2280313"/>
                  <a:gd name="connsiteY14" fmla="*/ 88710 h 1440976"/>
                  <a:gd name="connsiteX15" fmla="*/ 2267803 w 2280313"/>
                  <a:gd name="connsiteY15" fmla="*/ 136477 h 1440976"/>
                  <a:gd name="connsiteX16" fmla="*/ 2104029 w 2280313"/>
                  <a:gd name="connsiteY16" fmla="*/ 184244 h 1440976"/>
                  <a:gd name="connsiteX17" fmla="*/ 1640006 w 2280313"/>
                  <a:gd name="connsiteY17" fmla="*/ 266131 h 1440976"/>
                  <a:gd name="connsiteX18" fmla="*/ 1551295 w 2280313"/>
                  <a:gd name="connsiteY18" fmla="*/ 327546 h 1440976"/>
                  <a:gd name="connsiteX19" fmla="*/ 1524000 w 2280313"/>
                  <a:gd name="connsiteY19" fmla="*/ 504967 h 1440976"/>
                  <a:gd name="connsiteX20" fmla="*/ 1462585 w 2280313"/>
                  <a:gd name="connsiteY20" fmla="*/ 648268 h 1440976"/>
                  <a:gd name="connsiteX21" fmla="*/ 1271516 w 2280313"/>
                  <a:gd name="connsiteY21" fmla="*/ 743803 h 1440976"/>
                  <a:gd name="connsiteX22" fmla="*/ 1046328 w 2280313"/>
                  <a:gd name="connsiteY22" fmla="*/ 852985 h 1440976"/>
                  <a:gd name="connsiteX23" fmla="*/ 807492 w 2280313"/>
                  <a:gd name="connsiteY23" fmla="*/ 1057701 h 1440976"/>
                  <a:gd name="connsiteX24" fmla="*/ 643719 w 2280313"/>
                  <a:gd name="connsiteY24" fmla="*/ 1276065 h 1440976"/>
                  <a:gd name="connsiteX25" fmla="*/ 520889 w 2280313"/>
                  <a:gd name="connsiteY25" fmla="*/ 1426191 h 144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80313" h="1440976">
                    <a:moveTo>
                      <a:pt x="520889" y="1426191"/>
                    </a:moveTo>
                    <a:cubicBezTo>
                      <a:pt x="459474" y="1440976"/>
                      <a:pt x="354841" y="1398896"/>
                      <a:pt x="275229" y="1364776"/>
                    </a:cubicBezTo>
                    <a:cubicBezTo>
                      <a:pt x="195617" y="1330657"/>
                      <a:pt x="86436" y="1256731"/>
                      <a:pt x="43218" y="1221474"/>
                    </a:cubicBezTo>
                    <a:cubicBezTo>
                      <a:pt x="0" y="1186217"/>
                      <a:pt x="9098" y="1196453"/>
                      <a:pt x="15922" y="1153235"/>
                    </a:cubicBezTo>
                    <a:cubicBezTo>
                      <a:pt x="22746" y="1110017"/>
                      <a:pt x="53454" y="1028131"/>
                      <a:pt x="84161" y="962167"/>
                    </a:cubicBezTo>
                    <a:cubicBezTo>
                      <a:pt x="114869" y="896203"/>
                      <a:pt x="156949" y="821140"/>
                      <a:pt x="200167" y="757450"/>
                    </a:cubicBezTo>
                    <a:cubicBezTo>
                      <a:pt x="243385" y="693760"/>
                      <a:pt x="285465" y="642581"/>
                      <a:pt x="343468" y="580029"/>
                    </a:cubicBezTo>
                    <a:cubicBezTo>
                      <a:pt x="401471" y="517477"/>
                      <a:pt x="476534" y="440140"/>
                      <a:pt x="548185" y="382137"/>
                    </a:cubicBezTo>
                    <a:cubicBezTo>
                      <a:pt x="619836" y="324134"/>
                      <a:pt x="693761" y="275230"/>
                      <a:pt x="773373" y="232012"/>
                    </a:cubicBezTo>
                    <a:cubicBezTo>
                      <a:pt x="852985" y="188794"/>
                      <a:pt x="936008" y="153536"/>
                      <a:pt x="1025856" y="122829"/>
                    </a:cubicBezTo>
                    <a:cubicBezTo>
                      <a:pt x="1115704" y="92122"/>
                      <a:pt x="1222611" y="67101"/>
                      <a:pt x="1312459" y="47767"/>
                    </a:cubicBezTo>
                    <a:cubicBezTo>
                      <a:pt x="1402307" y="28433"/>
                      <a:pt x="1491018" y="13648"/>
                      <a:pt x="1564943" y="6824"/>
                    </a:cubicBezTo>
                    <a:cubicBezTo>
                      <a:pt x="1638868" y="0"/>
                      <a:pt x="1687773" y="3412"/>
                      <a:pt x="1756012" y="6824"/>
                    </a:cubicBezTo>
                    <a:cubicBezTo>
                      <a:pt x="1824251" y="10236"/>
                      <a:pt x="1903863" y="13647"/>
                      <a:pt x="1974376" y="27295"/>
                    </a:cubicBezTo>
                    <a:cubicBezTo>
                      <a:pt x="2044889" y="40943"/>
                      <a:pt x="2130188" y="70513"/>
                      <a:pt x="2179092" y="88710"/>
                    </a:cubicBezTo>
                    <a:cubicBezTo>
                      <a:pt x="2227997" y="106907"/>
                      <a:pt x="2280313" y="120555"/>
                      <a:pt x="2267803" y="136477"/>
                    </a:cubicBezTo>
                    <a:cubicBezTo>
                      <a:pt x="2255293" y="152399"/>
                      <a:pt x="2208662" y="162635"/>
                      <a:pt x="2104029" y="184244"/>
                    </a:cubicBezTo>
                    <a:cubicBezTo>
                      <a:pt x="1999396" y="205853"/>
                      <a:pt x="1732128" y="242247"/>
                      <a:pt x="1640006" y="266131"/>
                    </a:cubicBezTo>
                    <a:cubicBezTo>
                      <a:pt x="1547884" y="290015"/>
                      <a:pt x="1570629" y="287740"/>
                      <a:pt x="1551295" y="327546"/>
                    </a:cubicBezTo>
                    <a:cubicBezTo>
                      <a:pt x="1531961" y="367352"/>
                      <a:pt x="1538785" y="451513"/>
                      <a:pt x="1524000" y="504967"/>
                    </a:cubicBezTo>
                    <a:cubicBezTo>
                      <a:pt x="1509215" y="558421"/>
                      <a:pt x="1504666" y="608462"/>
                      <a:pt x="1462585" y="648268"/>
                    </a:cubicBezTo>
                    <a:cubicBezTo>
                      <a:pt x="1420504" y="688074"/>
                      <a:pt x="1271516" y="743803"/>
                      <a:pt x="1271516" y="743803"/>
                    </a:cubicBezTo>
                    <a:cubicBezTo>
                      <a:pt x="1202140" y="777922"/>
                      <a:pt x="1123665" y="800669"/>
                      <a:pt x="1046328" y="852985"/>
                    </a:cubicBezTo>
                    <a:cubicBezTo>
                      <a:pt x="968991" y="905301"/>
                      <a:pt x="874594" y="987188"/>
                      <a:pt x="807492" y="1057701"/>
                    </a:cubicBezTo>
                    <a:cubicBezTo>
                      <a:pt x="740391" y="1128214"/>
                      <a:pt x="683525" y="1216925"/>
                      <a:pt x="643719" y="1276065"/>
                    </a:cubicBezTo>
                    <a:cubicBezTo>
                      <a:pt x="603913" y="1335205"/>
                      <a:pt x="582304" y="1411406"/>
                      <a:pt x="520889" y="1426191"/>
                    </a:cubicBezTo>
                    <a:close/>
                  </a:path>
                </a:pathLst>
              </a:custGeom>
              <a:gradFill>
                <a:gsLst>
                  <a:gs pos="0">
                    <a:schemeClr val="bg1"/>
                  </a:gs>
                  <a:gs pos="100000">
                    <a:srgbClr val="180000">
                      <a:alpha val="0"/>
                    </a:srgbClr>
                  </a:gs>
                </a:gsLst>
                <a:path path="circle">
                  <a:fillToRect r="100000" b="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1" name="Freeform 50"/>
              <p:cNvSpPr/>
              <p:nvPr/>
            </p:nvSpPr>
            <p:spPr>
              <a:xfrm>
                <a:off x="6545144" y="2138130"/>
                <a:ext cx="1457207" cy="920839"/>
              </a:xfrm>
              <a:custGeom>
                <a:avLst/>
                <a:gdLst>
                  <a:gd name="connsiteX0" fmla="*/ 520889 w 2280313"/>
                  <a:gd name="connsiteY0" fmla="*/ 1426191 h 1440976"/>
                  <a:gd name="connsiteX1" fmla="*/ 275229 w 2280313"/>
                  <a:gd name="connsiteY1" fmla="*/ 1364776 h 1440976"/>
                  <a:gd name="connsiteX2" fmla="*/ 43218 w 2280313"/>
                  <a:gd name="connsiteY2" fmla="*/ 1221474 h 1440976"/>
                  <a:gd name="connsiteX3" fmla="*/ 15922 w 2280313"/>
                  <a:gd name="connsiteY3" fmla="*/ 1153235 h 1440976"/>
                  <a:gd name="connsiteX4" fmla="*/ 84161 w 2280313"/>
                  <a:gd name="connsiteY4" fmla="*/ 962167 h 1440976"/>
                  <a:gd name="connsiteX5" fmla="*/ 200167 w 2280313"/>
                  <a:gd name="connsiteY5" fmla="*/ 757450 h 1440976"/>
                  <a:gd name="connsiteX6" fmla="*/ 343468 w 2280313"/>
                  <a:gd name="connsiteY6" fmla="*/ 580029 h 1440976"/>
                  <a:gd name="connsiteX7" fmla="*/ 548185 w 2280313"/>
                  <a:gd name="connsiteY7" fmla="*/ 382137 h 1440976"/>
                  <a:gd name="connsiteX8" fmla="*/ 773373 w 2280313"/>
                  <a:gd name="connsiteY8" fmla="*/ 232012 h 1440976"/>
                  <a:gd name="connsiteX9" fmla="*/ 1025856 w 2280313"/>
                  <a:gd name="connsiteY9" fmla="*/ 122829 h 1440976"/>
                  <a:gd name="connsiteX10" fmla="*/ 1312459 w 2280313"/>
                  <a:gd name="connsiteY10" fmla="*/ 47767 h 1440976"/>
                  <a:gd name="connsiteX11" fmla="*/ 1564943 w 2280313"/>
                  <a:gd name="connsiteY11" fmla="*/ 6824 h 1440976"/>
                  <a:gd name="connsiteX12" fmla="*/ 1756012 w 2280313"/>
                  <a:gd name="connsiteY12" fmla="*/ 6824 h 1440976"/>
                  <a:gd name="connsiteX13" fmla="*/ 1974376 w 2280313"/>
                  <a:gd name="connsiteY13" fmla="*/ 27295 h 1440976"/>
                  <a:gd name="connsiteX14" fmla="*/ 2179092 w 2280313"/>
                  <a:gd name="connsiteY14" fmla="*/ 88710 h 1440976"/>
                  <a:gd name="connsiteX15" fmla="*/ 2267803 w 2280313"/>
                  <a:gd name="connsiteY15" fmla="*/ 136477 h 1440976"/>
                  <a:gd name="connsiteX16" fmla="*/ 2104029 w 2280313"/>
                  <a:gd name="connsiteY16" fmla="*/ 184244 h 1440976"/>
                  <a:gd name="connsiteX17" fmla="*/ 1640006 w 2280313"/>
                  <a:gd name="connsiteY17" fmla="*/ 266131 h 1440976"/>
                  <a:gd name="connsiteX18" fmla="*/ 1551295 w 2280313"/>
                  <a:gd name="connsiteY18" fmla="*/ 327546 h 1440976"/>
                  <a:gd name="connsiteX19" fmla="*/ 1524000 w 2280313"/>
                  <a:gd name="connsiteY19" fmla="*/ 504967 h 1440976"/>
                  <a:gd name="connsiteX20" fmla="*/ 1462585 w 2280313"/>
                  <a:gd name="connsiteY20" fmla="*/ 648268 h 1440976"/>
                  <a:gd name="connsiteX21" fmla="*/ 1271516 w 2280313"/>
                  <a:gd name="connsiteY21" fmla="*/ 743803 h 1440976"/>
                  <a:gd name="connsiteX22" fmla="*/ 1046328 w 2280313"/>
                  <a:gd name="connsiteY22" fmla="*/ 852985 h 1440976"/>
                  <a:gd name="connsiteX23" fmla="*/ 807492 w 2280313"/>
                  <a:gd name="connsiteY23" fmla="*/ 1057701 h 1440976"/>
                  <a:gd name="connsiteX24" fmla="*/ 643719 w 2280313"/>
                  <a:gd name="connsiteY24" fmla="*/ 1276065 h 1440976"/>
                  <a:gd name="connsiteX25" fmla="*/ 520889 w 2280313"/>
                  <a:gd name="connsiteY25" fmla="*/ 1426191 h 144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80313" h="1440976">
                    <a:moveTo>
                      <a:pt x="520889" y="1426191"/>
                    </a:moveTo>
                    <a:cubicBezTo>
                      <a:pt x="459474" y="1440976"/>
                      <a:pt x="354841" y="1398896"/>
                      <a:pt x="275229" y="1364776"/>
                    </a:cubicBezTo>
                    <a:cubicBezTo>
                      <a:pt x="195617" y="1330657"/>
                      <a:pt x="86436" y="1256731"/>
                      <a:pt x="43218" y="1221474"/>
                    </a:cubicBezTo>
                    <a:cubicBezTo>
                      <a:pt x="0" y="1186217"/>
                      <a:pt x="9098" y="1196453"/>
                      <a:pt x="15922" y="1153235"/>
                    </a:cubicBezTo>
                    <a:cubicBezTo>
                      <a:pt x="22746" y="1110017"/>
                      <a:pt x="53454" y="1028131"/>
                      <a:pt x="84161" y="962167"/>
                    </a:cubicBezTo>
                    <a:cubicBezTo>
                      <a:pt x="114869" y="896203"/>
                      <a:pt x="156949" y="821140"/>
                      <a:pt x="200167" y="757450"/>
                    </a:cubicBezTo>
                    <a:cubicBezTo>
                      <a:pt x="243385" y="693760"/>
                      <a:pt x="285465" y="642581"/>
                      <a:pt x="343468" y="580029"/>
                    </a:cubicBezTo>
                    <a:cubicBezTo>
                      <a:pt x="401471" y="517477"/>
                      <a:pt x="476534" y="440140"/>
                      <a:pt x="548185" y="382137"/>
                    </a:cubicBezTo>
                    <a:cubicBezTo>
                      <a:pt x="619836" y="324134"/>
                      <a:pt x="693761" y="275230"/>
                      <a:pt x="773373" y="232012"/>
                    </a:cubicBezTo>
                    <a:cubicBezTo>
                      <a:pt x="852985" y="188794"/>
                      <a:pt x="936008" y="153536"/>
                      <a:pt x="1025856" y="122829"/>
                    </a:cubicBezTo>
                    <a:cubicBezTo>
                      <a:pt x="1115704" y="92122"/>
                      <a:pt x="1222611" y="67101"/>
                      <a:pt x="1312459" y="47767"/>
                    </a:cubicBezTo>
                    <a:cubicBezTo>
                      <a:pt x="1402307" y="28433"/>
                      <a:pt x="1491018" y="13648"/>
                      <a:pt x="1564943" y="6824"/>
                    </a:cubicBezTo>
                    <a:cubicBezTo>
                      <a:pt x="1638868" y="0"/>
                      <a:pt x="1687773" y="3412"/>
                      <a:pt x="1756012" y="6824"/>
                    </a:cubicBezTo>
                    <a:cubicBezTo>
                      <a:pt x="1824251" y="10236"/>
                      <a:pt x="1903863" y="13647"/>
                      <a:pt x="1974376" y="27295"/>
                    </a:cubicBezTo>
                    <a:cubicBezTo>
                      <a:pt x="2044889" y="40943"/>
                      <a:pt x="2130188" y="70513"/>
                      <a:pt x="2179092" y="88710"/>
                    </a:cubicBezTo>
                    <a:cubicBezTo>
                      <a:pt x="2227997" y="106907"/>
                      <a:pt x="2280313" y="120555"/>
                      <a:pt x="2267803" y="136477"/>
                    </a:cubicBezTo>
                    <a:cubicBezTo>
                      <a:pt x="2255293" y="152399"/>
                      <a:pt x="2208662" y="162635"/>
                      <a:pt x="2104029" y="184244"/>
                    </a:cubicBezTo>
                    <a:cubicBezTo>
                      <a:pt x="1999396" y="205853"/>
                      <a:pt x="1732128" y="242247"/>
                      <a:pt x="1640006" y="266131"/>
                    </a:cubicBezTo>
                    <a:cubicBezTo>
                      <a:pt x="1547884" y="290015"/>
                      <a:pt x="1570629" y="287740"/>
                      <a:pt x="1551295" y="327546"/>
                    </a:cubicBezTo>
                    <a:cubicBezTo>
                      <a:pt x="1531961" y="367352"/>
                      <a:pt x="1538785" y="451513"/>
                      <a:pt x="1524000" y="504967"/>
                    </a:cubicBezTo>
                    <a:cubicBezTo>
                      <a:pt x="1509215" y="558421"/>
                      <a:pt x="1504666" y="608462"/>
                      <a:pt x="1462585" y="648268"/>
                    </a:cubicBezTo>
                    <a:cubicBezTo>
                      <a:pt x="1420504" y="688074"/>
                      <a:pt x="1271516" y="743803"/>
                      <a:pt x="1271516" y="743803"/>
                    </a:cubicBezTo>
                    <a:cubicBezTo>
                      <a:pt x="1202140" y="777922"/>
                      <a:pt x="1123665" y="800669"/>
                      <a:pt x="1046328" y="852985"/>
                    </a:cubicBezTo>
                    <a:cubicBezTo>
                      <a:pt x="968991" y="905301"/>
                      <a:pt x="874594" y="987188"/>
                      <a:pt x="807492" y="1057701"/>
                    </a:cubicBezTo>
                    <a:cubicBezTo>
                      <a:pt x="740391" y="1128214"/>
                      <a:pt x="683525" y="1216925"/>
                      <a:pt x="643719" y="1276065"/>
                    </a:cubicBezTo>
                    <a:cubicBezTo>
                      <a:pt x="603913" y="1335205"/>
                      <a:pt x="582304" y="1411406"/>
                      <a:pt x="520889" y="1426191"/>
                    </a:cubicBezTo>
                    <a:close/>
                  </a:path>
                </a:pathLst>
              </a:custGeom>
              <a:gradFill>
                <a:gsLst>
                  <a:gs pos="0">
                    <a:schemeClr val="bg1"/>
                  </a:gs>
                  <a:gs pos="100000">
                    <a:srgbClr val="180000">
                      <a:alpha val="0"/>
                    </a:srgbClr>
                  </a:gs>
                </a:gsLst>
                <a:path path="circle">
                  <a:fillToRect r="100000" b="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grpSp>
      <p:sp>
        <p:nvSpPr>
          <p:cNvPr id="4" name="Freeform 3"/>
          <p:cNvSpPr/>
          <p:nvPr/>
        </p:nvSpPr>
        <p:spPr>
          <a:xfrm>
            <a:off x="376726" y="1511167"/>
            <a:ext cx="6195114" cy="3678349"/>
          </a:xfrm>
          <a:custGeom>
            <a:avLst/>
            <a:gdLst>
              <a:gd name="connsiteX0" fmla="*/ 1487606 w 6782937"/>
              <a:gd name="connsiteY0" fmla="*/ 0 h 3261815"/>
              <a:gd name="connsiteX1" fmla="*/ 4244453 w 6782937"/>
              <a:gd name="connsiteY1" fmla="*/ 204717 h 3261815"/>
              <a:gd name="connsiteX2" fmla="*/ 2606722 w 6782937"/>
              <a:gd name="connsiteY2" fmla="*/ 777923 h 3261815"/>
              <a:gd name="connsiteX3" fmla="*/ 2825086 w 6782937"/>
              <a:gd name="connsiteY3" fmla="*/ 968991 h 3261815"/>
              <a:gd name="connsiteX4" fmla="*/ 2320119 w 6782937"/>
              <a:gd name="connsiteY4" fmla="*/ 1105469 h 3261815"/>
              <a:gd name="connsiteX5" fmla="*/ 395785 w 6782937"/>
              <a:gd name="connsiteY5" fmla="*/ 1596788 h 3261815"/>
              <a:gd name="connsiteX6" fmla="*/ 4694829 w 6782937"/>
              <a:gd name="connsiteY6" fmla="*/ 2347415 h 3261815"/>
              <a:gd name="connsiteX7" fmla="*/ 6782937 w 6782937"/>
              <a:gd name="connsiteY7" fmla="*/ 3261815 h 3261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82937" h="3261815">
                <a:moveTo>
                  <a:pt x="1487606" y="0"/>
                </a:moveTo>
                <a:cubicBezTo>
                  <a:pt x="2772770" y="37531"/>
                  <a:pt x="4057934" y="75063"/>
                  <a:pt x="4244453" y="204717"/>
                </a:cubicBezTo>
                <a:cubicBezTo>
                  <a:pt x="4430972" y="334371"/>
                  <a:pt x="2843283" y="650544"/>
                  <a:pt x="2606722" y="777923"/>
                </a:cubicBezTo>
                <a:cubicBezTo>
                  <a:pt x="2370161" y="905302"/>
                  <a:pt x="2872853" y="914400"/>
                  <a:pt x="2825086" y="968991"/>
                </a:cubicBezTo>
                <a:cubicBezTo>
                  <a:pt x="2777319" y="1023582"/>
                  <a:pt x="2320119" y="1105469"/>
                  <a:pt x="2320119" y="1105469"/>
                </a:cubicBezTo>
                <a:cubicBezTo>
                  <a:pt x="1915236" y="1210102"/>
                  <a:pt x="0" y="1389797"/>
                  <a:pt x="395785" y="1596788"/>
                </a:cubicBezTo>
                <a:cubicBezTo>
                  <a:pt x="791570" y="1803779"/>
                  <a:pt x="3630304" y="2069911"/>
                  <a:pt x="4694829" y="2347415"/>
                </a:cubicBezTo>
                <a:cubicBezTo>
                  <a:pt x="5759354" y="2624919"/>
                  <a:pt x="6271145" y="2943367"/>
                  <a:pt x="6782937" y="3261815"/>
                </a:cubicBezTo>
              </a:path>
            </a:pathLst>
          </a:custGeom>
          <a:ln w="57150">
            <a:gradFill>
              <a:gsLst>
                <a:gs pos="0">
                  <a:schemeClr val="tx1"/>
                </a:gs>
                <a:gs pos="13000">
                  <a:schemeClr val="accent1">
                    <a:lumMod val="75000"/>
                  </a:schemeClr>
                </a:gs>
              </a:gsLst>
              <a:lin ang="5400000" scaled="0"/>
            </a:gradFill>
          </a:ln>
          <a:effectLst>
            <a:glow rad="63500">
              <a:schemeClr val="accent1">
                <a:satMod val="175000"/>
                <a:alpha val="40000"/>
              </a:schemeClr>
            </a:glow>
            <a:outerShdw blurRad="215900" dist="38100" dir="5400000" sx="104000" sy="104000" algn="t" rotWithShape="0">
              <a:prstClr val="black">
                <a:alpha val="73000"/>
              </a:prstClr>
            </a:outerShdw>
          </a:effectLst>
          <a:scene3d>
            <a:camera prst="perspectiveRelaxed" fov="7200000">
              <a:rot lat="18273603" lon="0" rev="0"/>
            </a:camera>
            <a:lightRig rig="threePt" dir="t"/>
          </a:scene3d>
          <a:sp3d extrusionH="38100">
            <a:bevelT/>
            <a:bevelB/>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32" name="Rounded Rectangle 31"/>
          <p:cNvSpPr/>
          <p:nvPr/>
        </p:nvSpPr>
        <p:spPr>
          <a:xfrm>
            <a:off x="3899200" y="3096047"/>
            <a:ext cx="4806650" cy="3061866"/>
          </a:xfrm>
          <a:prstGeom prst="roundRect">
            <a:avLst/>
          </a:prstGeom>
          <a:gradFill flip="none" rotWithShape="1">
            <a:gsLst>
              <a:gs pos="35000">
                <a:schemeClr val="tx2">
                  <a:lumMod val="75000"/>
                </a:schemeClr>
              </a:gs>
              <a:gs pos="78000">
                <a:schemeClr val="accent1">
                  <a:lumMod val="75000"/>
                </a:schemeClr>
              </a:gs>
            </a:gsLst>
            <a:lin ang="16200000" scaled="1"/>
            <a:tileRect/>
          </a:gradFill>
          <a:ln w="3175">
            <a:noFill/>
          </a:ln>
          <a:effectLst>
            <a:outerShdw blurRad="50800" dist="38100" dir="2700000" algn="tl" rotWithShape="0">
              <a:prstClr val="black">
                <a:alpha val="40000"/>
              </a:prstClr>
            </a:outerShdw>
          </a:effectLst>
          <a:scene3d>
            <a:camera prst="orthographicFront"/>
            <a:lightRig rig="threePt" dir="t"/>
          </a:scene3d>
          <a:sp3d>
            <a:bevelT w="1016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1" name="Rectangle 40"/>
          <p:cNvSpPr/>
          <p:nvPr/>
        </p:nvSpPr>
        <p:spPr>
          <a:xfrm>
            <a:off x="4166395" y="3463979"/>
            <a:ext cx="4437633" cy="2326002"/>
          </a:xfrm>
          <a:prstGeom prst="rect">
            <a:avLst/>
          </a:prstGeom>
        </p:spPr>
        <p:txBody>
          <a:bodyPr wrap="square" tIns="46800" anchor="ctr" anchorCtr="0">
            <a:noAutofit/>
          </a:bodyPr>
          <a:lstStyle/>
          <a:p>
            <a:pPr marL="457200" indent="-457200">
              <a:spcAft>
                <a:spcPts val="600"/>
              </a:spcAft>
              <a:buFont typeface="Courier New" pitchFamily="49" charset="0"/>
              <a:buChar char="o"/>
            </a:pPr>
            <a:r>
              <a:rPr lang="en-US" sz="2000" b="1" dirty="0" smtClean="0">
                <a:solidFill>
                  <a:srgbClr val="6CAEDF">
                    <a:lumMod val="60000"/>
                    <a:lumOff val="40000"/>
                  </a:srgbClr>
                </a:solidFill>
              </a:rPr>
              <a:t>Industry &amp; Market Overview</a:t>
            </a:r>
          </a:p>
          <a:p>
            <a:pPr marL="457200" indent="-457200">
              <a:spcAft>
                <a:spcPts val="600"/>
              </a:spcAft>
              <a:buFont typeface="Courier New" pitchFamily="49" charset="0"/>
              <a:buChar char="o"/>
            </a:pPr>
            <a:r>
              <a:rPr lang="en-US" sz="2000" b="1" dirty="0" smtClean="0">
                <a:solidFill>
                  <a:srgbClr val="6CAEDF">
                    <a:lumMod val="60000"/>
                    <a:lumOff val="40000"/>
                  </a:srgbClr>
                </a:solidFill>
              </a:rPr>
              <a:t>Competitive Landscape</a:t>
            </a:r>
          </a:p>
          <a:p>
            <a:pPr marL="457200" indent="-457200">
              <a:spcAft>
                <a:spcPts val="600"/>
              </a:spcAft>
              <a:buFont typeface="Courier New" pitchFamily="49" charset="0"/>
              <a:buChar char="o"/>
            </a:pPr>
            <a:r>
              <a:rPr lang="en-US" sz="2000" b="1" dirty="0" smtClean="0">
                <a:solidFill>
                  <a:srgbClr val="6CAEDF">
                    <a:lumMod val="60000"/>
                    <a:lumOff val="40000"/>
                  </a:srgbClr>
                </a:solidFill>
              </a:rPr>
              <a:t>Buying Criteria</a:t>
            </a:r>
          </a:p>
          <a:p>
            <a:pPr marL="457200" indent="-457200">
              <a:spcAft>
                <a:spcPts val="600"/>
              </a:spcAft>
              <a:buFont typeface="Courier New" pitchFamily="49" charset="0"/>
              <a:buChar char="o"/>
            </a:pPr>
            <a:r>
              <a:rPr lang="en-US" sz="2000" b="1" dirty="0" smtClean="0">
                <a:solidFill>
                  <a:srgbClr val="6CAEDF">
                    <a:lumMod val="60000"/>
                    <a:lumOff val="40000"/>
                  </a:srgbClr>
                </a:solidFill>
              </a:rPr>
              <a:t>Future View of the Market</a:t>
            </a:r>
          </a:p>
          <a:p>
            <a:pPr marL="457200" indent="-457200">
              <a:spcAft>
                <a:spcPts val="600"/>
              </a:spcAft>
              <a:buFont typeface="Courier New" pitchFamily="49" charset="0"/>
              <a:buChar char="o"/>
            </a:pPr>
            <a:r>
              <a:rPr lang="en-US" sz="2000" b="1" dirty="0" smtClean="0">
                <a:solidFill>
                  <a:schemeClr val="bg1"/>
                </a:solidFill>
              </a:rPr>
              <a:t>Advice for the Technology Supplier</a:t>
            </a:r>
          </a:p>
        </p:txBody>
      </p:sp>
      <p:sp>
        <p:nvSpPr>
          <p:cNvPr id="34" name="Slide Number Placeholder 33"/>
          <p:cNvSpPr>
            <a:spLocks noGrp="1"/>
          </p:cNvSpPr>
          <p:nvPr>
            <p:ph type="sldNum" sz="quarter" idx="12"/>
          </p:nvPr>
        </p:nvSpPr>
        <p:spPr/>
        <p:txBody>
          <a:bodyPr/>
          <a:lstStyle/>
          <a:p>
            <a:fld id="{30879362-658A-E344-B7E9-F19991414F7F}" type="slidenum">
              <a:rPr lang="en-US" smtClean="0"/>
              <a:pPr/>
              <a:t>22</a:t>
            </a:fld>
            <a:endParaRPr lang="en-US" dirty="0"/>
          </a:p>
        </p:txBody>
      </p:sp>
      <p:sp>
        <p:nvSpPr>
          <p:cNvPr id="33" name="Footer Placeholder 3"/>
          <p:cNvSpPr>
            <a:spLocks noGrp="1"/>
          </p:cNvSpPr>
          <p:nvPr>
            <p:ph type="ftr" sz="quarter" idx="11"/>
          </p:nvPr>
        </p:nvSpPr>
        <p:spPr>
          <a:xfrm>
            <a:off x="2354687" y="6479551"/>
            <a:ext cx="4434626" cy="365125"/>
          </a:xfrm>
        </p:spPr>
        <p:txBody>
          <a:bodyPr/>
          <a:lstStyle/>
          <a:p>
            <a:r>
              <a:rPr lang="en-US" dirty="0" smtClean="0">
                <a:solidFill>
                  <a:prstClr val="white">
                    <a:lumMod val="75000"/>
                  </a:prstClr>
                </a:solidFill>
              </a:rPr>
              <a:t>© IDC   Visit us at IDC.com and follow us on Twitter: @IDC</a:t>
            </a:r>
            <a:endParaRPr lang="en-US" dirty="0">
              <a:solidFill>
                <a:prstClr val="white">
                  <a:lumMod val="75000"/>
                </a:prstClr>
              </a:solidFill>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a:xfrm>
            <a:off x="468923" y="0"/>
            <a:ext cx="8229600" cy="1143000"/>
          </a:xfrm>
        </p:spPr>
        <p:txBody>
          <a:bodyPr>
            <a:normAutofit/>
          </a:bodyPr>
          <a:lstStyle/>
          <a:p>
            <a:r>
              <a:rPr lang="en-US" sz="3600" dirty="0" smtClean="0"/>
              <a:t>Advice for the Technology Supplier</a:t>
            </a:r>
            <a:endParaRPr lang="en-US" sz="3600" dirty="0"/>
          </a:p>
        </p:txBody>
      </p:sp>
      <p:sp>
        <p:nvSpPr>
          <p:cNvPr id="346115" name="Rectangle 3"/>
          <p:cNvSpPr>
            <a:spLocks noGrp="1" noChangeArrowheads="1"/>
          </p:cNvSpPr>
          <p:nvPr>
            <p:ph idx="1"/>
          </p:nvPr>
        </p:nvSpPr>
        <p:spPr>
          <a:xfrm>
            <a:off x="209990" y="1184031"/>
            <a:ext cx="8701088" cy="5164317"/>
          </a:xfrm>
        </p:spPr>
        <p:txBody>
          <a:bodyPr>
            <a:normAutofit/>
          </a:bodyPr>
          <a:lstStyle/>
          <a:p>
            <a:r>
              <a:rPr lang="en-US" sz="2000" dirty="0" smtClean="0"/>
              <a:t>Connectivity!  Think efficiencies and proactive support.  Connectivity and be more prescriptive in support satisfies all parties (enterprises, partners and vendors)</a:t>
            </a:r>
          </a:p>
          <a:p>
            <a:r>
              <a:rPr lang="en-US" sz="2000" dirty="0" smtClean="0"/>
              <a:t>Asset management, still a big deal, understand the datacenter through tools and automatic asset detection and you will provide that company with very important data.  Over lay software interdependencies and now you have real stickiness.</a:t>
            </a:r>
          </a:p>
          <a:p>
            <a:r>
              <a:rPr lang="en-US" sz="2000" dirty="0" smtClean="0"/>
              <a:t>Software support will become more important as the “software-defined” world moves ahead</a:t>
            </a:r>
          </a:p>
          <a:p>
            <a:pPr lvl="1"/>
            <a:r>
              <a:rPr lang="en-US" sz="1600" dirty="0" smtClean="0"/>
              <a:t>Packaging, pricing and entitlement practices key to “Internet of Things” delivery</a:t>
            </a:r>
          </a:p>
          <a:p>
            <a:pPr lvl="1"/>
            <a:r>
              <a:rPr lang="en-US" sz="1600" dirty="0" smtClean="0"/>
              <a:t>Patch and upgrade management brings new challenges to non-software industries</a:t>
            </a:r>
          </a:p>
          <a:p>
            <a:pPr lvl="1"/>
            <a:r>
              <a:rPr lang="en-US" sz="1600" dirty="0" smtClean="0"/>
              <a:t>End user adoption evolves over time with more automated and remote support</a:t>
            </a:r>
            <a:endParaRPr lang="en-US" sz="2000" dirty="0" smtClean="0"/>
          </a:p>
          <a:p>
            <a:pPr lvl="0">
              <a:buClr>
                <a:srgbClr val="004B85"/>
              </a:buClr>
            </a:pPr>
            <a:r>
              <a:rPr lang="en-US" sz="2000" dirty="0">
                <a:solidFill>
                  <a:prstClr val="black"/>
                </a:solidFill>
              </a:rPr>
              <a:t>As-A-Service as a service!  Watch out for vendors packaging systems as a true service.  That means the y get to use the asset on a monthly basis (includes all support) then replaces that asset as needed.</a:t>
            </a:r>
          </a:p>
          <a:p>
            <a:pPr lvl="1"/>
            <a:endParaRPr lang="en-US" sz="2000" dirty="0"/>
          </a:p>
        </p:txBody>
      </p:sp>
      <p:sp>
        <p:nvSpPr>
          <p:cNvPr id="4" name="Slide Number Placeholder 3"/>
          <p:cNvSpPr>
            <a:spLocks noGrp="1"/>
          </p:cNvSpPr>
          <p:nvPr>
            <p:ph type="sldNum" sz="quarter" idx="12"/>
          </p:nvPr>
        </p:nvSpPr>
        <p:spPr/>
        <p:txBody>
          <a:bodyPr/>
          <a:lstStyle/>
          <a:p>
            <a:fld id="{E800B86E-F55B-4169-A7BE-443C1E2D3E8C}" type="slidenum">
              <a:rPr lang="en-US"/>
              <a:pPr/>
              <a:t>23</a:t>
            </a:fld>
            <a:endParaRPr lang="en-US" dirty="0"/>
          </a:p>
        </p:txBody>
      </p:sp>
    </p:spTree>
    <p:extLst>
      <p:ext uri="{BB962C8B-B14F-4D97-AF65-F5344CB8AC3E}">
        <p14:creationId xmlns:p14="http://schemas.microsoft.com/office/powerpoint/2010/main" val="30395750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a:xfrm>
            <a:off x="468923" y="0"/>
            <a:ext cx="8229600" cy="1143000"/>
          </a:xfrm>
        </p:spPr>
        <p:txBody>
          <a:bodyPr>
            <a:normAutofit/>
          </a:bodyPr>
          <a:lstStyle/>
          <a:p>
            <a:r>
              <a:rPr lang="en-US" sz="3600" dirty="0" smtClean="0"/>
              <a:t>Advice for the Technology Supplier</a:t>
            </a:r>
            <a:endParaRPr lang="en-US" sz="3600" dirty="0"/>
          </a:p>
        </p:txBody>
      </p:sp>
      <p:sp>
        <p:nvSpPr>
          <p:cNvPr id="346115" name="Rectangle 3"/>
          <p:cNvSpPr>
            <a:spLocks noGrp="1" noChangeArrowheads="1"/>
          </p:cNvSpPr>
          <p:nvPr>
            <p:ph idx="1"/>
          </p:nvPr>
        </p:nvSpPr>
        <p:spPr>
          <a:xfrm>
            <a:off x="209990" y="1172308"/>
            <a:ext cx="8701088" cy="5176040"/>
          </a:xfrm>
        </p:spPr>
        <p:txBody>
          <a:bodyPr>
            <a:normAutofit/>
          </a:bodyPr>
          <a:lstStyle/>
          <a:p>
            <a:r>
              <a:rPr lang="en-US" sz="2000" dirty="0" smtClean="0"/>
              <a:t>Consider </a:t>
            </a:r>
            <a:r>
              <a:rPr lang="en-US" sz="2000" dirty="0"/>
              <a:t>programs and initiatives that help customers measure </a:t>
            </a:r>
            <a:r>
              <a:rPr lang="en-US" sz="2000" dirty="0" smtClean="0"/>
              <a:t>better business outcomes.</a:t>
            </a:r>
          </a:p>
          <a:p>
            <a:pPr lvl="1"/>
            <a:r>
              <a:rPr lang="en-US" sz="1600" dirty="0" smtClean="0"/>
              <a:t>Program to help drive alignment between IT and business managers</a:t>
            </a:r>
          </a:p>
          <a:p>
            <a:pPr lvl="1"/>
            <a:r>
              <a:rPr lang="en-US" sz="1600" dirty="0" smtClean="0"/>
              <a:t>Portfolio rationalization to  integrate IT assets with business processes</a:t>
            </a:r>
          </a:p>
          <a:p>
            <a:r>
              <a:rPr lang="en-US" sz="2000" dirty="0" smtClean="0"/>
              <a:t>Get the engineers involved!  They have lots of information about a customers environment. (Tap That Knowledge)</a:t>
            </a:r>
          </a:p>
          <a:p>
            <a:r>
              <a:rPr lang="en-US" sz="2000" dirty="0" smtClean="0"/>
              <a:t>Invest in solutions that will create operational efficiencies with a personal touch</a:t>
            </a:r>
          </a:p>
          <a:p>
            <a:r>
              <a:rPr lang="en-US" sz="2000" dirty="0" smtClean="0"/>
              <a:t>Vendors still having a difficult time tracking initial support contracts, still opportunity at the contract renewal mark.  What’s the support and maintenance opportunity in Brazil for x86 servers? In 2015 it was about $20M in contracts had a possible renewal.</a:t>
            </a:r>
          </a:p>
        </p:txBody>
      </p:sp>
      <p:sp>
        <p:nvSpPr>
          <p:cNvPr id="4" name="Slide Number Placeholder 3"/>
          <p:cNvSpPr>
            <a:spLocks noGrp="1"/>
          </p:cNvSpPr>
          <p:nvPr>
            <p:ph type="sldNum" sz="quarter" idx="12"/>
          </p:nvPr>
        </p:nvSpPr>
        <p:spPr/>
        <p:txBody>
          <a:bodyPr/>
          <a:lstStyle/>
          <a:p>
            <a:fld id="{E800B86E-F55B-4169-A7BE-443C1E2D3E8C}" type="slidenum">
              <a:rPr lang="en-US"/>
              <a:pPr/>
              <a:t>24</a:t>
            </a:fld>
            <a:endParaRPr lang="en-US" dirty="0"/>
          </a:p>
        </p:txBody>
      </p:sp>
    </p:spTree>
    <p:extLst>
      <p:ext uri="{BB962C8B-B14F-4D97-AF65-F5344CB8AC3E}">
        <p14:creationId xmlns:p14="http://schemas.microsoft.com/office/powerpoint/2010/main" val="319812377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IT Cloud Spend</a:t>
            </a:r>
            <a:endParaRPr lang="en-US" dirty="0"/>
          </a:p>
        </p:txBody>
      </p:sp>
      <p:sp>
        <p:nvSpPr>
          <p:cNvPr id="4" name="Footer Placeholder 3"/>
          <p:cNvSpPr>
            <a:spLocks noGrp="1"/>
          </p:cNvSpPr>
          <p:nvPr>
            <p:ph type="ftr" sz="quarter" idx="11"/>
          </p:nvPr>
        </p:nvSpPr>
        <p:spPr/>
        <p:txBody>
          <a:bodyPr/>
          <a:lstStyle/>
          <a:p>
            <a:r>
              <a:rPr lang="en-US" smtClean="0"/>
              <a:t>© IDC   Visit us at IDC.com and follow us on Twitter: @IDC</a:t>
            </a:r>
            <a:endParaRPr lang="en-US" dirty="0"/>
          </a:p>
        </p:txBody>
      </p:sp>
      <p:sp>
        <p:nvSpPr>
          <p:cNvPr id="5" name="Slide Number Placeholder 4"/>
          <p:cNvSpPr>
            <a:spLocks noGrp="1"/>
          </p:cNvSpPr>
          <p:nvPr>
            <p:ph type="sldNum" sz="quarter" idx="12"/>
          </p:nvPr>
        </p:nvSpPr>
        <p:spPr/>
        <p:txBody>
          <a:bodyPr/>
          <a:lstStyle/>
          <a:p>
            <a:fld id="{30879362-658A-E344-B7E9-F19991414F7F}" type="slidenum">
              <a:rPr lang="en-US" smtClean="0"/>
              <a:pPr/>
              <a:t>25</a:t>
            </a:fld>
            <a:endParaRPr lang="en-US"/>
          </a:p>
        </p:txBody>
      </p:sp>
      <p:sp>
        <p:nvSpPr>
          <p:cNvPr id="8" name="Content Placeholder 7"/>
          <p:cNvSpPr>
            <a:spLocks noGrp="1"/>
          </p:cNvSpPr>
          <p:nvPr>
            <p:ph idx="1"/>
          </p:nvPr>
        </p:nvSpPr>
        <p:spPr/>
        <p:txBody>
          <a:bodyPr>
            <a:normAutofit fontScale="62500" lnSpcReduction="20000"/>
          </a:bodyPr>
          <a:lstStyle/>
          <a:p>
            <a:pPr lvl="0" defTabSz="914400" eaLnBrk="0" fontAlgn="base" hangingPunct="0">
              <a:spcBef>
                <a:spcPct val="0"/>
              </a:spcBef>
              <a:spcAft>
                <a:spcPct val="0"/>
              </a:spcAft>
            </a:pPr>
            <a:endParaRPr lang="en-US" altLang="en-US" dirty="0" smtClean="0">
              <a:solidFill>
                <a:srgbClr val="333333"/>
              </a:solidFill>
              <a:latin typeface="Verdana" panose="020B0604030504040204" pitchFamily="34" charset="0"/>
            </a:endParaRPr>
          </a:p>
          <a:p>
            <a:pPr marL="0" lvl="0" indent="0" defTabSz="914400" eaLnBrk="0" fontAlgn="base" hangingPunct="0">
              <a:spcBef>
                <a:spcPct val="0"/>
              </a:spcBef>
              <a:spcAft>
                <a:spcPct val="0"/>
              </a:spcAft>
              <a:buNone/>
            </a:pPr>
            <a:r>
              <a:rPr lang="en-US" altLang="en-US" dirty="0" smtClean="0">
                <a:solidFill>
                  <a:srgbClr val="333333"/>
                </a:solidFill>
                <a:latin typeface="Verdana" panose="020B0604030504040204" pitchFamily="34" charset="0"/>
              </a:rPr>
              <a:t>Central </a:t>
            </a:r>
            <a:r>
              <a:rPr lang="en-US" altLang="en-US" dirty="0">
                <a:solidFill>
                  <a:srgbClr val="333333"/>
                </a:solidFill>
                <a:latin typeface="Verdana" panose="020B0604030504040204" pitchFamily="34" charset="0"/>
              </a:rPr>
              <a:t>and Eastern Europe remains the only region where spending on cloud IT infrastructure is expected to decline in 2015. In most other regions, spending on cloud IT infrastructure will grow at double-digit rates. For all three technologies – server, storage and Ethernet switch – growth in spending will exceed 20%; spending on servers will grow at the highest rate, 26.7%.</a:t>
            </a:r>
            <a:endParaRPr lang="en-US" altLang="en-US" sz="2400" dirty="0"/>
          </a:p>
          <a:p>
            <a:pPr marL="0" lvl="0" indent="0" defTabSz="914400" eaLnBrk="0" fontAlgn="base" hangingPunct="0">
              <a:spcBef>
                <a:spcPct val="0"/>
              </a:spcBef>
              <a:spcAft>
                <a:spcPct val="0"/>
              </a:spcAft>
              <a:buNone/>
            </a:pPr>
            <a:endParaRPr lang="en-US" altLang="en-US" dirty="0" smtClean="0">
              <a:solidFill>
                <a:srgbClr val="333333"/>
              </a:solidFill>
              <a:latin typeface="Verdana" panose="020B0604030504040204" pitchFamily="34" charset="0"/>
            </a:endParaRPr>
          </a:p>
          <a:p>
            <a:pPr marL="0" lvl="0" indent="0" defTabSz="914400" eaLnBrk="0" fontAlgn="base" hangingPunct="0">
              <a:spcBef>
                <a:spcPct val="0"/>
              </a:spcBef>
              <a:spcAft>
                <a:spcPct val="0"/>
              </a:spcAft>
              <a:buNone/>
            </a:pPr>
            <a:r>
              <a:rPr lang="en-US" altLang="en-US" dirty="0" smtClean="0">
                <a:solidFill>
                  <a:srgbClr val="333333"/>
                </a:solidFill>
                <a:latin typeface="Verdana" panose="020B0604030504040204" pitchFamily="34" charset="0"/>
              </a:rPr>
              <a:t>For </a:t>
            </a:r>
            <a:r>
              <a:rPr lang="en-US" altLang="en-US" dirty="0">
                <a:solidFill>
                  <a:srgbClr val="333333"/>
                </a:solidFill>
                <a:latin typeface="Verdana" panose="020B0604030504040204" pitchFamily="34" charset="0"/>
              </a:rPr>
              <a:t>the five-year forecast period, IDC expects that spending on IT infrastructure for cloud environments will grow at a compound annual growth rate (CAGR) of 15.5% and will reach $54.3 billion by 2019, accounting for 46.6% of the total spending on enterprise IT infrastructure. Spending on non-cloud IT infrastructure will decline at a-1.7% CAGR during the same period. Within the cloud segment, spending on public and private cloud IT infrastructure will grow at 16.6% and 13.8% CAGRs respectively. In 2019, IDC expects service providers will spend $34.4 billion on IT infrastructure for delivering public cloud services, while spending on private cloud IT infrastructure will reach $19.9 billion.</a:t>
            </a:r>
            <a:endParaRPr lang="en-US" altLang="en-US" sz="2400" dirty="0"/>
          </a:p>
          <a:p>
            <a:endParaRPr lang="en-US" dirty="0"/>
          </a:p>
        </p:txBody>
      </p:sp>
    </p:spTree>
    <p:extLst>
      <p:ext uri="{BB962C8B-B14F-4D97-AF65-F5344CB8AC3E}">
        <p14:creationId xmlns:p14="http://schemas.microsoft.com/office/powerpoint/2010/main" val="6856893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Cloud Spend</a:t>
            </a:r>
            <a:endParaRPr lang="en-US" dirty="0"/>
          </a:p>
        </p:txBody>
      </p:sp>
      <p:sp>
        <p:nvSpPr>
          <p:cNvPr id="3" name="Content Placeholder 2"/>
          <p:cNvSpPr>
            <a:spLocks noGrp="1"/>
          </p:cNvSpPr>
          <p:nvPr>
            <p:ph idx="1"/>
          </p:nvPr>
        </p:nvSpPr>
        <p:spPr/>
        <p:txBody>
          <a:bodyPr>
            <a:normAutofit fontScale="62500" lnSpcReduction="20000"/>
          </a:bodyPr>
          <a:lstStyle/>
          <a:p>
            <a:pPr marL="0" lvl="0" indent="0" defTabSz="914400" eaLnBrk="0" fontAlgn="base" hangingPunct="0">
              <a:spcBef>
                <a:spcPct val="0"/>
              </a:spcBef>
              <a:spcAft>
                <a:spcPct val="0"/>
              </a:spcAft>
              <a:buClrTx/>
              <a:buNone/>
            </a:pPr>
            <a:r>
              <a:rPr lang="en-US" altLang="en-US" dirty="0">
                <a:solidFill>
                  <a:srgbClr val="333333"/>
                </a:solidFill>
                <a:latin typeface="Verdana" panose="020B0604030504040204" pitchFamily="34" charset="0"/>
              </a:rPr>
              <a:t>Central and Eastern Europe remains the only region where spending on cloud IT infrastructure is expected to decline in 2015. In most other regions, spending on cloud IT infrastructure will grow at double-digit rates. For all three technologies – server, storage and Ethernet switch – growth in spending will exceed 20%; spending on servers will grow at the highest rate, 26.7%.</a:t>
            </a:r>
            <a:endParaRPr lang="en-US" altLang="en-US" sz="2400" dirty="0"/>
          </a:p>
          <a:p>
            <a:pPr marL="0" lvl="0" indent="0" defTabSz="914400" eaLnBrk="0" fontAlgn="base" hangingPunct="0">
              <a:spcBef>
                <a:spcPct val="0"/>
              </a:spcBef>
              <a:spcAft>
                <a:spcPct val="0"/>
              </a:spcAft>
              <a:buClrTx/>
              <a:buNone/>
            </a:pPr>
            <a:endParaRPr lang="en-US" altLang="en-US" dirty="0" smtClean="0">
              <a:solidFill>
                <a:srgbClr val="333333"/>
              </a:solidFill>
              <a:latin typeface="Verdana" panose="020B0604030504040204" pitchFamily="34" charset="0"/>
            </a:endParaRPr>
          </a:p>
          <a:p>
            <a:pPr marL="0" lvl="0" indent="0" defTabSz="914400" eaLnBrk="0" fontAlgn="base" hangingPunct="0">
              <a:spcBef>
                <a:spcPct val="0"/>
              </a:spcBef>
              <a:spcAft>
                <a:spcPct val="0"/>
              </a:spcAft>
              <a:buClrTx/>
              <a:buNone/>
            </a:pPr>
            <a:r>
              <a:rPr lang="en-US" altLang="en-US" dirty="0" smtClean="0">
                <a:solidFill>
                  <a:srgbClr val="333333"/>
                </a:solidFill>
                <a:latin typeface="Verdana" panose="020B0604030504040204" pitchFamily="34" charset="0"/>
              </a:rPr>
              <a:t>For </a:t>
            </a:r>
            <a:r>
              <a:rPr lang="en-US" altLang="en-US" dirty="0">
                <a:solidFill>
                  <a:srgbClr val="333333"/>
                </a:solidFill>
                <a:latin typeface="Verdana" panose="020B0604030504040204" pitchFamily="34" charset="0"/>
              </a:rPr>
              <a:t>the five-year forecast period, IDC expects that spending on IT infrastructure for cloud environments will grow at a compound annual growth rate (CAGR) of 15.5% and will reach $54.3 billion by 2019, accounting for 46.6% of the total spending on enterprise IT infrastructure. Spending on non-cloud IT infrastructure will decline at a-1.7% CAGR during the same period. Within the cloud segment, spending on public and private cloud IT infrastructure will grow at 16.6% and 13.8% CAGRs respectively. In 2019, IDC expects service providers will spend $34.4 billion on IT infrastructure for delivering public cloud services, while spending on private cloud IT infrastructure will reach $19.9 billion.</a:t>
            </a:r>
            <a:endParaRPr lang="en-US" altLang="en-US" sz="2400" dirty="0"/>
          </a:p>
          <a:p>
            <a:endParaRPr lang="en-US" dirty="0"/>
          </a:p>
        </p:txBody>
      </p:sp>
      <p:sp>
        <p:nvSpPr>
          <p:cNvPr id="4" name="Footer Placeholder 3"/>
          <p:cNvSpPr>
            <a:spLocks noGrp="1"/>
          </p:cNvSpPr>
          <p:nvPr>
            <p:ph type="ftr" sz="quarter" idx="11"/>
          </p:nvPr>
        </p:nvSpPr>
        <p:spPr/>
        <p:txBody>
          <a:bodyPr/>
          <a:lstStyle/>
          <a:p>
            <a:r>
              <a:rPr lang="en-US" smtClean="0"/>
              <a:t>© IDC   Visit us at IDC.com and follow us on Twitter: @IDC</a:t>
            </a:r>
            <a:endParaRPr lang="en-US" dirty="0"/>
          </a:p>
        </p:txBody>
      </p:sp>
      <p:sp>
        <p:nvSpPr>
          <p:cNvPr id="5" name="Slide Number Placeholder 4"/>
          <p:cNvSpPr>
            <a:spLocks noGrp="1"/>
          </p:cNvSpPr>
          <p:nvPr>
            <p:ph type="sldNum" sz="quarter" idx="12"/>
          </p:nvPr>
        </p:nvSpPr>
        <p:spPr/>
        <p:txBody>
          <a:bodyPr/>
          <a:lstStyle/>
          <a:p>
            <a:fld id="{30879362-658A-E344-B7E9-F19991414F7F}" type="slidenum">
              <a:rPr lang="en-US" smtClean="0"/>
              <a:pPr/>
              <a:t>26</a:t>
            </a:fld>
            <a:endParaRPr lang="en-US"/>
          </a:p>
        </p:txBody>
      </p:sp>
    </p:spTree>
    <p:extLst>
      <p:ext uri="{BB962C8B-B14F-4D97-AF65-F5344CB8AC3E}">
        <p14:creationId xmlns:p14="http://schemas.microsoft.com/office/powerpoint/2010/main" val="1034341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defTabSz="914400" eaLnBrk="0" fontAlgn="base" hangingPunct="0">
              <a:spcAft>
                <a:spcPct val="0"/>
              </a:spcAft>
            </a:pPr>
            <a:r>
              <a:rPr lang="en-US" altLang="en-US" sz="2400" b="1" i="1" dirty="0" smtClean="0">
                <a:solidFill>
                  <a:srgbClr val="000000"/>
                </a:solidFill>
                <a:latin typeface="Trebuchet MS" panose="020B0603020202020204" pitchFamily="34" charset="0"/>
              </a:rPr>
              <a:t>US Hardware </a:t>
            </a:r>
            <a:r>
              <a:rPr lang="en-US" altLang="en-US" sz="2400" b="1" i="1" dirty="0">
                <a:solidFill>
                  <a:srgbClr val="000000"/>
                </a:solidFill>
                <a:latin typeface="Trebuchet MS" panose="020B0603020202020204" pitchFamily="34" charset="0"/>
              </a:rPr>
              <a:t>Support and Deployment Services Spending by Service Type, 2013–2018 ($M)</a:t>
            </a:r>
          </a:p>
        </p:txBody>
      </p:sp>
      <p:sp>
        <p:nvSpPr>
          <p:cNvPr id="4" name="Footer Placeholder 3"/>
          <p:cNvSpPr>
            <a:spLocks noGrp="1"/>
          </p:cNvSpPr>
          <p:nvPr>
            <p:ph type="ftr" sz="quarter" idx="11"/>
          </p:nvPr>
        </p:nvSpPr>
        <p:spPr/>
        <p:txBody>
          <a:bodyPr/>
          <a:lstStyle/>
          <a:p>
            <a:r>
              <a:rPr lang="en-US" smtClean="0"/>
              <a:t>© IDC   Visit us at IDC.com and follow us on Twitter: @IDC</a:t>
            </a:r>
            <a:endParaRPr lang="en-US" dirty="0"/>
          </a:p>
        </p:txBody>
      </p:sp>
      <p:sp>
        <p:nvSpPr>
          <p:cNvPr id="5" name="Slide Number Placeholder 4"/>
          <p:cNvSpPr>
            <a:spLocks noGrp="1"/>
          </p:cNvSpPr>
          <p:nvPr>
            <p:ph type="sldNum" sz="quarter" idx="12"/>
          </p:nvPr>
        </p:nvSpPr>
        <p:spPr/>
        <p:txBody>
          <a:bodyPr/>
          <a:lstStyle/>
          <a:p>
            <a:fld id="{30879362-658A-E344-B7E9-F19991414F7F}" type="slidenum">
              <a:rPr lang="en-US" smtClean="0"/>
              <a:pPr/>
              <a:t>27</a:t>
            </a:fld>
            <a:endParaRPr lang="en-US"/>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3739150777"/>
              </p:ext>
            </p:extLst>
          </p:nvPr>
        </p:nvGraphicFramePr>
        <p:xfrm>
          <a:off x="176644" y="1849717"/>
          <a:ext cx="8790712" cy="3589023"/>
        </p:xfrm>
        <a:graphic>
          <a:graphicData uri="http://schemas.openxmlformats.org/drawingml/2006/table">
            <a:tbl>
              <a:tblPr/>
              <a:tblGrid>
                <a:gridCol w="1236520"/>
                <a:gridCol w="961158"/>
                <a:gridCol w="1098839"/>
                <a:gridCol w="1098839"/>
                <a:gridCol w="1098839"/>
                <a:gridCol w="1098839"/>
                <a:gridCol w="1098839"/>
                <a:gridCol w="1098839"/>
              </a:tblGrid>
              <a:tr h="1069491">
                <a:tc>
                  <a:txBody>
                    <a:bodyPr/>
                    <a:lstStyle/>
                    <a:p>
                      <a:pPr algn="l"/>
                      <a:r>
                        <a:rPr lang="en-US" sz="1400" b="0" dirty="0">
                          <a:solidFill>
                            <a:srgbClr val="000000"/>
                          </a:solidFill>
                          <a:effectLst/>
                          <a:latin typeface="Verdana" panose="020B0604030504040204" pitchFamily="34" charset="0"/>
                        </a:rPr>
                        <a:t> </a:t>
                      </a:r>
                    </a:p>
                  </a:txBody>
                  <a:tcPr marL="71047" marR="71047" marT="35523" marB="66606" anchor="ctr">
                    <a:lnL>
                      <a:noFill/>
                    </a:lnL>
                    <a:lnR>
                      <a:noFill/>
                    </a:lnR>
                    <a:lnT>
                      <a:noFill/>
                    </a:lnT>
                    <a:lnB>
                      <a:noFill/>
                    </a:lnB>
                    <a:solidFill>
                      <a:srgbClr val="FFFFFF"/>
                    </a:solidFill>
                  </a:tcPr>
                </a:tc>
                <a:tc>
                  <a:txBody>
                    <a:bodyPr/>
                    <a:lstStyle/>
                    <a:p>
                      <a:pPr algn="l"/>
                      <a:r>
                        <a:rPr lang="en-US" sz="1400" b="0" dirty="0">
                          <a:solidFill>
                            <a:srgbClr val="000000"/>
                          </a:solidFill>
                          <a:effectLst/>
                          <a:latin typeface="Verdana" panose="020B0604030504040204" pitchFamily="34" charset="0"/>
                        </a:rPr>
                        <a:t>2013</a:t>
                      </a:r>
                    </a:p>
                  </a:txBody>
                  <a:tcPr marL="71047" marR="71047" marT="35523" marB="66606" anchor="ctr">
                    <a:lnL>
                      <a:noFill/>
                    </a:lnL>
                    <a:lnR>
                      <a:noFill/>
                    </a:lnR>
                    <a:lnT>
                      <a:noFill/>
                    </a:lnT>
                    <a:lnB>
                      <a:noFill/>
                    </a:lnB>
                    <a:solidFill>
                      <a:srgbClr val="FFFFFF"/>
                    </a:solidFill>
                  </a:tcPr>
                </a:tc>
                <a:tc>
                  <a:txBody>
                    <a:bodyPr/>
                    <a:lstStyle/>
                    <a:p>
                      <a:pPr algn="l"/>
                      <a:r>
                        <a:rPr lang="en-US" sz="1400" b="0" dirty="0">
                          <a:solidFill>
                            <a:srgbClr val="000000"/>
                          </a:solidFill>
                          <a:effectLst/>
                          <a:latin typeface="Verdana" panose="020B0604030504040204" pitchFamily="34" charset="0"/>
                        </a:rPr>
                        <a:t>2014</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2015</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2016</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2017</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2018</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2013–2018 CAGR (%)</a:t>
                      </a:r>
                    </a:p>
                  </a:txBody>
                  <a:tcPr marL="71047" marR="71047" marT="35523" marB="66606" anchor="ctr">
                    <a:lnL>
                      <a:noFill/>
                    </a:lnL>
                    <a:lnR>
                      <a:noFill/>
                    </a:lnR>
                    <a:lnT>
                      <a:noFill/>
                    </a:lnT>
                    <a:lnB>
                      <a:noFill/>
                    </a:lnB>
                    <a:solidFill>
                      <a:srgbClr val="FFFFFF"/>
                    </a:solidFill>
                  </a:tcPr>
                </a:tc>
              </a:tr>
              <a:tr h="592441">
                <a:tc>
                  <a:txBody>
                    <a:bodyPr/>
                    <a:lstStyle/>
                    <a:p>
                      <a:pPr algn="l"/>
                      <a:r>
                        <a:rPr lang="en-US" sz="1400" b="0">
                          <a:solidFill>
                            <a:srgbClr val="000000"/>
                          </a:solidFill>
                          <a:effectLst/>
                          <a:latin typeface="Verdana" panose="020B0604030504040204" pitchFamily="34" charset="0"/>
                        </a:rPr>
                        <a:t>Support services</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19,753.3</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19,968.8</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20,209.7</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20,551.0</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20,790.1</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21,351.5</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1.6</a:t>
                      </a:r>
                    </a:p>
                  </a:txBody>
                  <a:tcPr marL="71047" marR="71047" marT="35523" marB="66606" anchor="ctr">
                    <a:lnL>
                      <a:noFill/>
                    </a:lnL>
                    <a:lnR>
                      <a:noFill/>
                    </a:lnR>
                    <a:lnT>
                      <a:noFill/>
                    </a:lnT>
                    <a:lnB>
                      <a:noFill/>
                    </a:lnB>
                    <a:solidFill>
                      <a:srgbClr val="FFFFFF"/>
                    </a:solidFill>
                  </a:tcPr>
                </a:tc>
              </a:tr>
              <a:tr h="831457">
                <a:tc>
                  <a:txBody>
                    <a:bodyPr/>
                    <a:lstStyle/>
                    <a:p>
                      <a:pPr algn="l"/>
                      <a:r>
                        <a:rPr lang="en-US" sz="1400" b="0">
                          <a:solidFill>
                            <a:srgbClr val="000000"/>
                          </a:solidFill>
                          <a:effectLst/>
                          <a:latin typeface="Verdana" panose="020B0604030504040204" pitchFamily="34" charset="0"/>
                        </a:rPr>
                        <a:t>Deployment services</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4,729.4</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4,832.0</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4,929.2</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4,970.7</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5,145.2</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5,337.9</a:t>
                      </a:r>
                    </a:p>
                  </a:txBody>
                  <a:tcPr marL="71047" marR="71047" marT="35523" marB="66606" anchor="ctr">
                    <a:lnL>
                      <a:noFill/>
                    </a:lnL>
                    <a:lnR>
                      <a:noFill/>
                    </a:lnR>
                    <a:lnT>
                      <a:noFill/>
                    </a:lnT>
                    <a:lnB>
                      <a:noFill/>
                    </a:lnB>
                    <a:solidFill>
                      <a:srgbClr val="FFFFFF"/>
                    </a:solidFill>
                  </a:tcPr>
                </a:tc>
                <a:tc>
                  <a:txBody>
                    <a:bodyPr/>
                    <a:lstStyle/>
                    <a:p>
                      <a:pPr algn="l"/>
                      <a:r>
                        <a:rPr lang="en-US" sz="1400" b="0">
                          <a:solidFill>
                            <a:srgbClr val="000000"/>
                          </a:solidFill>
                          <a:effectLst/>
                          <a:latin typeface="Verdana" panose="020B0604030504040204" pitchFamily="34" charset="0"/>
                        </a:rPr>
                        <a:t>2.5</a:t>
                      </a:r>
                    </a:p>
                  </a:txBody>
                  <a:tcPr marL="71047" marR="71047" marT="35523" marB="66606" anchor="ctr">
                    <a:lnL>
                      <a:noFill/>
                    </a:lnL>
                    <a:lnR>
                      <a:noFill/>
                    </a:lnR>
                    <a:lnT>
                      <a:noFill/>
                    </a:lnT>
                    <a:lnB>
                      <a:noFill/>
                    </a:lnB>
                    <a:solidFill>
                      <a:srgbClr val="FFFFFF"/>
                    </a:solidFill>
                  </a:tcPr>
                </a:tc>
              </a:tr>
              <a:tr h="353425">
                <a:tc>
                  <a:txBody>
                    <a:bodyPr/>
                    <a:lstStyle/>
                    <a:p>
                      <a:pPr algn="l"/>
                      <a:r>
                        <a:rPr lang="en-US" sz="1400" b="0">
                          <a:solidFill>
                            <a:srgbClr val="000000"/>
                          </a:solidFill>
                          <a:effectLst/>
                          <a:latin typeface="Verdana" panose="020B0604030504040204" pitchFamily="34" charset="0"/>
                        </a:rPr>
                        <a:t>Total</a:t>
                      </a:r>
                    </a:p>
                  </a:txBody>
                  <a:tcPr marL="71047" marR="71047" marT="35523" marB="66606" anchor="ctr">
                    <a:lnL>
                      <a:noFill/>
                    </a:lnL>
                    <a:lnR>
                      <a:noFill/>
                    </a:lnR>
                    <a:lnT>
                      <a:noFill/>
                    </a:lnT>
                    <a:lnB>
                      <a:noFill/>
                    </a:lnB>
                    <a:solidFill>
                      <a:srgbClr val="E5E5E5"/>
                    </a:solidFill>
                  </a:tcPr>
                </a:tc>
                <a:tc>
                  <a:txBody>
                    <a:bodyPr/>
                    <a:lstStyle/>
                    <a:p>
                      <a:pPr algn="l"/>
                      <a:r>
                        <a:rPr lang="en-US" sz="1400" b="0">
                          <a:solidFill>
                            <a:srgbClr val="000000"/>
                          </a:solidFill>
                          <a:effectLst/>
                          <a:latin typeface="Verdana" panose="020B0604030504040204" pitchFamily="34" charset="0"/>
                        </a:rPr>
                        <a:t>24,482.7</a:t>
                      </a:r>
                    </a:p>
                  </a:txBody>
                  <a:tcPr marL="71047" marR="71047" marT="35523" marB="66606" anchor="ctr">
                    <a:lnL>
                      <a:noFill/>
                    </a:lnL>
                    <a:lnR>
                      <a:noFill/>
                    </a:lnR>
                    <a:lnT>
                      <a:noFill/>
                    </a:lnT>
                    <a:lnB>
                      <a:noFill/>
                    </a:lnB>
                    <a:solidFill>
                      <a:srgbClr val="E5E5E5"/>
                    </a:solidFill>
                  </a:tcPr>
                </a:tc>
                <a:tc>
                  <a:txBody>
                    <a:bodyPr/>
                    <a:lstStyle/>
                    <a:p>
                      <a:pPr algn="l"/>
                      <a:r>
                        <a:rPr lang="en-US" sz="1400" b="0">
                          <a:solidFill>
                            <a:srgbClr val="000000"/>
                          </a:solidFill>
                          <a:effectLst/>
                          <a:latin typeface="Verdana" panose="020B0604030504040204" pitchFamily="34" charset="0"/>
                        </a:rPr>
                        <a:t>24,800.8</a:t>
                      </a:r>
                    </a:p>
                  </a:txBody>
                  <a:tcPr marL="71047" marR="71047" marT="35523" marB="66606" anchor="ctr">
                    <a:lnL>
                      <a:noFill/>
                    </a:lnL>
                    <a:lnR>
                      <a:noFill/>
                    </a:lnR>
                    <a:lnT>
                      <a:noFill/>
                    </a:lnT>
                    <a:lnB>
                      <a:noFill/>
                    </a:lnB>
                    <a:solidFill>
                      <a:srgbClr val="E5E5E5"/>
                    </a:solidFill>
                  </a:tcPr>
                </a:tc>
                <a:tc>
                  <a:txBody>
                    <a:bodyPr/>
                    <a:lstStyle/>
                    <a:p>
                      <a:pPr algn="l"/>
                      <a:r>
                        <a:rPr lang="en-US" sz="1400" b="0">
                          <a:solidFill>
                            <a:srgbClr val="000000"/>
                          </a:solidFill>
                          <a:effectLst/>
                          <a:latin typeface="Verdana" panose="020B0604030504040204" pitchFamily="34" charset="0"/>
                        </a:rPr>
                        <a:t>25,138.8</a:t>
                      </a:r>
                    </a:p>
                  </a:txBody>
                  <a:tcPr marL="71047" marR="71047" marT="35523" marB="66606" anchor="ctr">
                    <a:lnL>
                      <a:noFill/>
                    </a:lnL>
                    <a:lnR>
                      <a:noFill/>
                    </a:lnR>
                    <a:lnT>
                      <a:noFill/>
                    </a:lnT>
                    <a:lnB>
                      <a:noFill/>
                    </a:lnB>
                    <a:solidFill>
                      <a:srgbClr val="E5E5E5"/>
                    </a:solidFill>
                  </a:tcPr>
                </a:tc>
                <a:tc>
                  <a:txBody>
                    <a:bodyPr/>
                    <a:lstStyle/>
                    <a:p>
                      <a:pPr algn="l"/>
                      <a:r>
                        <a:rPr lang="en-US" sz="1400" b="0">
                          <a:solidFill>
                            <a:srgbClr val="000000"/>
                          </a:solidFill>
                          <a:effectLst/>
                          <a:latin typeface="Verdana" panose="020B0604030504040204" pitchFamily="34" charset="0"/>
                        </a:rPr>
                        <a:t>25,521.6</a:t>
                      </a:r>
                    </a:p>
                  </a:txBody>
                  <a:tcPr marL="71047" marR="71047" marT="35523" marB="66606" anchor="ctr">
                    <a:lnL>
                      <a:noFill/>
                    </a:lnL>
                    <a:lnR>
                      <a:noFill/>
                    </a:lnR>
                    <a:lnT>
                      <a:noFill/>
                    </a:lnT>
                    <a:lnB>
                      <a:noFill/>
                    </a:lnB>
                    <a:solidFill>
                      <a:srgbClr val="E5E5E5"/>
                    </a:solidFill>
                  </a:tcPr>
                </a:tc>
                <a:tc>
                  <a:txBody>
                    <a:bodyPr/>
                    <a:lstStyle/>
                    <a:p>
                      <a:pPr algn="l"/>
                      <a:r>
                        <a:rPr lang="en-US" sz="1400" b="0">
                          <a:solidFill>
                            <a:srgbClr val="000000"/>
                          </a:solidFill>
                          <a:effectLst/>
                          <a:latin typeface="Verdana" panose="020B0604030504040204" pitchFamily="34" charset="0"/>
                        </a:rPr>
                        <a:t>25,935.2</a:t>
                      </a:r>
                    </a:p>
                  </a:txBody>
                  <a:tcPr marL="71047" marR="71047" marT="35523" marB="66606" anchor="ctr">
                    <a:lnL>
                      <a:noFill/>
                    </a:lnL>
                    <a:lnR>
                      <a:noFill/>
                    </a:lnR>
                    <a:lnT>
                      <a:noFill/>
                    </a:lnT>
                    <a:lnB>
                      <a:noFill/>
                    </a:lnB>
                    <a:solidFill>
                      <a:srgbClr val="E5E5E5"/>
                    </a:solidFill>
                  </a:tcPr>
                </a:tc>
                <a:tc>
                  <a:txBody>
                    <a:bodyPr/>
                    <a:lstStyle/>
                    <a:p>
                      <a:pPr algn="l"/>
                      <a:r>
                        <a:rPr lang="en-US" sz="1400" b="0">
                          <a:solidFill>
                            <a:srgbClr val="000000"/>
                          </a:solidFill>
                          <a:effectLst/>
                          <a:latin typeface="Verdana" panose="020B0604030504040204" pitchFamily="34" charset="0"/>
                        </a:rPr>
                        <a:t>26,689.4</a:t>
                      </a:r>
                    </a:p>
                  </a:txBody>
                  <a:tcPr marL="71047" marR="71047" marT="35523" marB="66606" anchor="ctr">
                    <a:lnL>
                      <a:noFill/>
                    </a:lnL>
                    <a:lnR>
                      <a:noFill/>
                    </a:lnR>
                    <a:lnT>
                      <a:noFill/>
                    </a:lnT>
                    <a:lnB>
                      <a:noFill/>
                    </a:lnB>
                    <a:solidFill>
                      <a:srgbClr val="E5E5E5"/>
                    </a:solidFill>
                  </a:tcPr>
                </a:tc>
                <a:tc>
                  <a:txBody>
                    <a:bodyPr/>
                    <a:lstStyle/>
                    <a:p>
                      <a:pPr algn="l"/>
                      <a:r>
                        <a:rPr lang="en-US" sz="1400" b="0">
                          <a:solidFill>
                            <a:srgbClr val="000000"/>
                          </a:solidFill>
                          <a:effectLst/>
                          <a:latin typeface="Verdana" panose="020B0604030504040204" pitchFamily="34" charset="0"/>
                        </a:rPr>
                        <a:t>1.7</a:t>
                      </a:r>
                    </a:p>
                  </a:txBody>
                  <a:tcPr marL="71047" marR="71047" marT="35523" marB="66606" anchor="ctr">
                    <a:lnL>
                      <a:noFill/>
                    </a:lnL>
                    <a:lnR>
                      <a:noFill/>
                    </a:lnR>
                    <a:lnT>
                      <a:noFill/>
                    </a:lnT>
                    <a:lnB>
                      <a:noFill/>
                    </a:lnB>
                    <a:solidFill>
                      <a:srgbClr val="E5E5E5"/>
                    </a:solidFill>
                  </a:tcPr>
                </a:tc>
              </a:tr>
              <a:tr h="592441">
                <a:tc gridSpan="8">
                  <a:txBody>
                    <a:bodyPr/>
                    <a:lstStyle/>
                    <a:p>
                      <a:pPr algn="l"/>
                      <a:endParaRPr lang="en-US" sz="1400" b="0" dirty="0" smtClean="0">
                        <a:solidFill>
                          <a:srgbClr val="000000"/>
                        </a:solidFill>
                        <a:effectLst/>
                        <a:latin typeface="Verdana" panose="020B0604030504040204" pitchFamily="34" charset="0"/>
                      </a:endParaRPr>
                    </a:p>
                    <a:p>
                      <a:pPr algn="l"/>
                      <a:r>
                        <a:rPr lang="en-US" sz="1400" b="0" dirty="0" smtClean="0">
                          <a:solidFill>
                            <a:srgbClr val="000000"/>
                          </a:solidFill>
                          <a:effectLst/>
                          <a:latin typeface="Verdana" panose="020B0604030504040204" pitchFamily="34" charset="0"/>
                        </a:rPr>
                        <a:t>Note</a:t>
                      </a:r>
                      <a:r>
                        <a:rPr lang="en-US" sz="1400" b="0" dirty="0">
                          <a:solidFill>
                            <a:srgbClr val="000000"/>
                          </a:solidFill>
                          <a:effectLst/>
                          <a:latin typeface="Verdana" panose="020B0604030504040204" pitchFamily="34" charset="0"/>
                        </a:rPr>
                        <a:t>: See Table 1 for top 3 assumptions and Table 2 for key forecast assumptions.</a:t>
                      </a:r>
                    </a:p>
                    <a:p>
                      <a:pPr algn="l"/>
                      <a:r>
                        <a:rPr lang="en-US" sz="1400" b="0" dirty="0">
                          <a:solidFill>
                            <a:srgbClr val="000000"/>
                          </a:solidFill>
                          <a:effectLst/>
                          <a:latin typeface="Verdana" panose="020B0604030504040204" pitchFamily="34" charset="0"/>
                        </a:rPr>
                        <a:t>Source: IDC, </a:t>
                      </a:r>
                      <a:r>
                        <a:rPr lang="en-US" sz="1400" b="0" dirty="0" smtClean="0">
                          <a:solidFill>
                            <a:srgbClr val="000000"/>
                          </a:solidFill>
                          <a:effectLst/>
                          <a:latin typeface="Verdana" panose="020B0604030504040204" pitchFamily="34" charset="0"/>
                        </a:rPr>
                        <a:t>2014</a:t>
                      </a:r>
                    </a:p>
                  </a:txBody>
                  <a:tcPr marL="71047" marR="71047" marT="35523" marB="66606" anchor="ctr">
                    <a:lnL>
                      <a:noFill/>
                    </a:lnL>
                    <a:lnR>
                      <a:noFill/>
                    </a:lnR>
                    <a:lnT>
                      <a:noFill/>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8128670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defTabSz="914400" eaLnBrk="0" fontAlgn="base" hangingPunct="0">
              <a:spcAft>
                <a:spcPct val="0"/>
              </a:spcAft>
            </a:pPr>
            <a:r>
              <a:rPr lang="en-US" altLang="en-US" sz="2400" b="1" i="1" dirty="0">
                <a:solidFill>
                  <a:srgbClr val="000000"/>
                </a:solidFill>
                <a:latin typeface="Trebuchet MS" panose="020B0603020202020204" pitchFamily="34" charset="0"/>
                <a:ea typeface="+mn-ea"/>
                <a:cs typeface="+mn-cs"/>
              </a:rPr>
              <a:t>Worldwide Hardware Support and Deployment Services </a:t>
            </a:r>
            <a:br>
              <a:rPr lang="en-US" altLang="en-US" sz="2400" b="1" i="1" dirty="0">
                <a:solidFill>
                  <a:srgbClr val="000000"/>
                </a:solidFill>
                <a:latin typeface="Trebuchet MS" panose="020B0603020202020204" pitchFamily="34" charset="0"/>
                <a:ea typeface="+mn-ea"/>
                <a:cs typeface="+mn-cs"/>
              </a:rPr>
            </a:br>
            <a:r>
              <a:rPr lang="en-US" altLang="en-US" sz="2400" b="1" i="1" dirty="0">
                <a:solidFill>
                  <a:srgbClr val="000000"/>
                </a:solidFill>
                <a:latin typeface="Trebuchet MS" panose="020B0603020202020204" pitchFamily="34" charset="0"/>
                <a:ea typeface="+mn-ea"/>
                <a:cs typeface="+mn-cs"/>
              </a:rPr>
              <a:t>Spending by Region, 2013–2018 ($M)</a:t>
            </a:r>
            <a:br>
              <a:rPr lang="en-US" altLang="en-US" sz="2400" b="1" i="1" dirty="0">
                <a:solidFill>
                  <a:srgbClr val="000000"/>
                </a:solidFill>
                <a:latin typeface="Trebuchet MS" panose="020B0603020202020204" pitchFamily="34" charset="0"/>
                <a:ea typeface="+mn-ea"/>
                <a:cs typeface="+mn-cs"/>
              </a:rPr>
            </a:br>
            <a:endParaRPr lang="en-US" sz="2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99962115"/>
              </p:ext>
            </p:extLst>
          </p:nvPr>
        </p:nvGraphicFramePr>
        <p:xfrm>
          <a:off x="135083" y="2063317"/>
          <a:ext cx="8832272" cy="2746374"/>
        </p:xfrm>
        <a:graphic>
          <a:graphicData uri="http://schemas.openxmlformats.org/drawingml/2006/table">
            <a:tbl>
              <a:tblPr/>
              <a:tblGrid>
                <a:gridCol w="1205344"/>
                <a:gridCol w="1002724"/>
                <a:gridCol w="1104034"/>
                <a:gridCol w="1104034"/>
                <a:gridCol w="1104034"/>
                <a:gridCol w="1104034"/>
                <a:gridCol w="1104034"/>
                <a:gridCol w="1104034"/>
              </a:tblGrid>
              <a:tr h="233609">
                <a:tc>
                  <a:txBody>
                    <a:bodyPr/>
                    <a:lstStyle/>
                    <a:p>
                      <a:pPr algn="l"/>
                      <a:r>
                        <a:rPr lang="en-US" sz="1400" b="0" dirty="0">
                          <a:solidFill>
                            <a:srgbClr val="000000"/>
                          </a:solidFill>
                          <a:effectLst/>
                          <a:latin typeface="Verdana" panose="020B0604030504040204" pitchFamily="34" charset="0"/>
                        </a:rPr>
                        <a:t> </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2013</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2014</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2015</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2016</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2017</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2018</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2013–2018 CAGR (%)</a:t>
                      </a:r>
                    </a:p>
                  </a:txBody>
                  <a:tcPr marL="71047" marR="71047" marT="35523" marB="66606" anchor="ctr">
                    <a:lnL>
                      <a:noFill/>
                    </a:lnL>
                    <a:lnR>
                      <a:noFill/>
                    </a:lnR>
                    <a:lnT>
                      <a:noFill/>
                    </a:lnT>
                    <a:lnB>
                      <a:noFill/>
                    </a:lnB>
                  </a:tcPr>
                </a:tc>
              </a:tr>
              <a:tr h="0">
                <a:tc>
                  <a:txBody>
                    <a:bodyPr/>
                    <a:lstStyle/>
                    <a:p>
                      <a:pPr algn="l"/>
                      <a:r>
                        <a:rPr lang="en-US" sz="1400" b="0">
                          <a:solidFill>
                            <a:srgbClr val="000000"/>
                          </a:solidFill>
                          <a:effectLst/>
                          <a:latin typeface="Verdana" panose="020B0604030504040204" pitchFamily="34" charset="0"/>
                        </a:rPr>
                        <a:t>Americas</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29,719.2</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30,358.2</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31,056.4</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31,847.1</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32,696.8</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33,741.2</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2.6</a:t>
                      </a:r>
                    </a:p>
                  </a:txBody>
                  <a:tcPr marL="71047" marR="71047" marT="35523" marB="66606" anchor="ctr">
                    <a:lnL>
                      <a:noFill/>
                    </a:lnL>
                    <a:lnR>
                      <a:noFill/>
                    </a:lnR>
                    <a:lnT>
                      <a:noFill/>
                    </a:lnT>
                    <a:lnB>
                      <a:noFill/>
                    </a:lnB>
                  </a:tcPr>
                </a:tc>
              </a:tr>
              <a:tr h="0">
                <a:tc>
                  <a:txBody>
                    <a:bodyPr/>
                    <a:lstStyle/>
                    <a:p>
                      <a:pPr algn="l"/>
                      <a:r>
                        <a:rPr lang="en-US" sz="1400" b="0">
                          <a:solidFill>
                            <a:srgbClr val="000000"/>
                          </a:solidFill>
                          <a:effectLst/>
                          <a:latin typeface="Verdana" panose="020B0604030504040204" pitchFamily="34" charset="0"/>
                        </a:rPr>
                        <a:t>EMEA</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21,460.1</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21,782.0</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22,130.5</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22,499.4</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22,924.0</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23,395.0</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1.7</a:t>
                      </a:r>
                    </a:p>
                  </a:txBody>
                  <a:tcPr marL="71047" marR="71047" marT="35523" marB="66606" anchor="ctr">
                    <a:lnL>
                      <a:noFill/>
                    </a:lnL>
                    <a:lnR>
                      <a:noFill/>
                    </a:lnR>
                    <a:lnT>
                      <a:noFill/>
                    </a:lnT>
                    <a:lnB>
                      <a:noFill/>
                    </a:lnB>
                  </a:tcPr>
                </a:tc>
              </a:tr>
              <a:tr h="129288">
                <a:tc>
                  <a:txBody>
                    <a:bodyPr/>
                    <a:lstStyle/>
                    <a:p>
                      <a:pPr algn="l"/>
                      <a:r>
                        <a:rPr lang="en-US" sz="1400" b="0" dirty="0">
                          <a:solidFill>
                            <a:srgbClr val="000000"/>
                          </a:solidFill>
                          <a:effectLst/>
                          <a:latin typeface="Verdana" panose="020B0604030504040204" pitchFamily="34" charset="0"/>
                        </a:rPr>
                        <a:t>Asia/Pacific</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12,856.3</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12,862.1</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12,984.3</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13,128.7</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13,293.3</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13,781.9</a:t>
                      </a:r>
                    </a:p>
                  </a:txBody>
                  <a:tcPr marL="71047" marR="71047" marT="35523" marB="66606" anchor="ctr">
                    <a:lnL>
                      <a:noFill/>
                    </a:lnL>
                    <a:lnR>
                      <a:noFill/>
                    </a:lnR>
                    <a:lnT>
                      <a:noFill/>
                    </a:lnT>
                    <a:lnB>
                      <a:noFill/>
                    </a:lnB>
                  </a:tcPr>
                </a:tc>
                <a:tc>
                  <a:txBody>
                    <a:bodyPr/>
                    <a:lstStyle/>
                    <a:p>
                      <a:pPr algn="l"/>
                      <a:r>
                        <a:rPr lang="en-US" sz="1400" b="0">
                          <a:solidFill>
                            <a:srgbClr val="000000"/>
                          </a:solidFill>
                          <a:effectLst/>
                          <a:latin typeface="Verdana" panose="020B0604030504040204" pitchFamily="34" charset="0"/>
                        </a:rPr>
                        <a:t>1.4</a:t>
                      </a:r>
                    </a:p>
                  </a:txBody>
                  <a:tcPr marL="71047" marR="71047" marT="35523" marB="66606" anchor="ctr">
                    <a:lnL>
                      <a:noFill/>
                    </a:lnL>
                    <a:lnR>
                      <a:noFill/>
                    </a:lnR>
                    <a:lnT>
                      <a:noFill/>
                    </a:lnT>
                    <a:lnB>
                      <a:noFill/>
                    </a:lnB>
                  </a:tcPr>
                </a:tc>
              </a:tr>
              <a:tr h="0">
                <a:tc>
                  <a:txBody>
                    <a:bodyPr/>
                    <a:lstStyle/>
                    <a:p>
                      <a:pPr algn="l"/>
                      <a:r>
                        <a:rPr lang="en-US" sz="1400" b="0">
                          <a:solidFill>
                            <a:srgbClr val="000000"/>
                          </a:solidFill>
                          <a:effectLst/>
                          <a:latin typeface="Verdana" panose="020B0604030504040204" pitchFamily="34" charset="0"/>
                        </a:rPr>
                        <a:t>Total</a:t>
                      </a:r>
                    </a:p>
                  </a:txBody>
                  <a:tcPr marL="71047" marR="71047" marT="35523" marB="66606" anchor="ctr">
                    <a:lnL>
                      <a:noFill/>
                    </a:lnL>
                    <a:lnR>
                      <a:noFill/>
                    </a:lnR>
                    <a:lnT>
                      <a:noFill/>
                    </a:lnT>
                    <a:lnB>
                      <a:noFill/>
                    </a:lnB>
                    <a:solidFill>
                      <a:srgbClr val="E5E5E5"/>
                    </a:solidFill>
                  </a:tcPr>
                </a:tc>
                <a:tc>
                  <a:txBody>
                    <a:bodyPr/>
                    <a:lstStyle/>
                    <a:p>
                      <a:pPr algn="l"/>
                      <a:r>
                        <a:rPr lang="en-US" sz="1400" b="0">
                          <a:solidFill>
                            <a:srgbClr val="000000"/>
                          </a:solidFill>
                          <a:effectLst/>
                          <a:latin typeface="Verdana" panose="020B0604030504040204" pitchFamily="34" charset="0"/>
                        </a:rPr>
                        <a:t>64,035.6</a:t>
                      </a:r>
                    </a:p>
                  </a:txBody>
                  <a:tcPr marL="71047" marR="71047" marT="35523" marB="66606" anchor="ctr">
                    <a:lnL>
                      <a:noFill/>
                    </a:lnL>
                    <a:lnR>
                      <a:noFill/>
                    </a:lnR>
                    <a:lnT>
                      <a:noFill/>
                    </a:lnT>
                    <a:lnB>
                      <a:noFill/>
                    </a:lnB>
                    <a:solidFill>
                      <a:srgbClr val="E5E5E5"/>
                    </a:solidFill>
                  </a:tcPr>
                </a:tc>
                <a:tc>
                  <a:txBody>
                    <a:bodyPr/>
                    <a:lstStyle/>
                    <a:p>
                      <a:pPr algn="l"/>
                      <a:r>
                        <a:rPr lang="en-US" sz="1400" b="0">
                          <a:solidFill>
                            <a:srgbClr val="000000"/>
                          </a:solidFill>
                          <a:effectLst/>
                          <a:latin typeface="Verdana" panose="020B0604030504040204" pitchFamily="34" charset="0"/>
                        </a:rPr>
                        <a:t>65,002.3</a:t>
                      </a:r>
                    </a:p>
                  </a:txBody>
                  <a:tcPr marL="71047" marR="71047" marT="35523" marB="66606" anchor="ctr">
                    <a:lnL>
                      <a:noFill/>
                    </a:lnL>
                    <a:lnR>
                      <a:noFill/>
                    </a:lnR>
                    <a:lnT>
                      <a:noFill/>
                    </a:lnT>
                    <a:lnB>
                      <a:noFill/>
                    </a:lnB>
                    <a:solidFill>
                      <a:srgbClr val="E5E5E5"/>
                    </a:solidFill>
                  </a:tcPr>
                </a:tc>
                <a:tc>
                  <a:txBody>
                    <a:bodyPr/>
                    <a:lstStyle/>
                    <a:p>
                      <a:pPr algn="l"/>
                      <a:r>
                        <a:rPr lang="en-US" sz="1400" b="0">
                          <a:solidFill>
                            <a:srgbClr val="000000"/>
                          </a:solidFill>
                          <a:effectLst/>
                          <a:latin typeface="Verdana" panose="020B0604030504040204" pitchFamily="34" charset="0"/>
                        </a:rPr>
                        <a:t>66,171.2</a:t>
                      </a:r>
                    </a:p>
                  </a:txBody>
                  <a:tcPr marL="71047" marR="71047" marT="35523" marB="66606" anchor="ctr">
                    <a:lnL>
                      <a:noFill/>
                    </a:lnL>
                    <a:lnR>
                      <a:noFill/>
                    </a:lnR>
                    <a:lnT>
                      <a:noFill/>
                    </a:lnT>
                    <a:lnB>
                      <a:noFill/>
                    </a:lnB>
                    <a:solidFill>
                      <a:srgbClr val="E5E5E5"/>
                    </a:solidFill>
                  </a:tcPr>
                </a:tc>
                <a:tc>
                  <a:txBody>
                    <a:bodyPr/>
                    <a:lstStyle/>
                    <a:p>
                      <a:pPr algn="l"/>
                      <a:r>
                        <a:rPr lang="en-US" sz="1400" b="0">
                          <a:solidFill>
                            <a:srgbClr val="000000"/>
                          </a:solidFill>
                          <a:effectLst/>
                          <a:latin typeface="Verdana" panose="020B0604030504040204" pitchFamily="34" charset="0"/>
                        </a:rPr>
                        <a:t>67,475.2</a:t>
                      </a:r>
                    </a:p>
                  </a:txBody>
                  <a:tcPr marL="71047" marR="71047" marT="35523" marB="66606" anchor="ctr">
                    <a:lnL>
                      <a:noFill/>
                    </a:lnL>
                    <a:lnR>
                      <a:noFill/>
                    </a:lnR>
                    <a:lnT>
                      <a:noFill/>
                    </a:lnT>
                    <a:lnB>
                      <a:noFill/>
                    </a:lnB>
                    <a:solidFill>
                      <a:srgbClr val="E5E5E5"/>
                    </a:solidFill>
                  </a:tcPr>
                </a:tc>
                <a:tc>
                  <a:txBody>
                    <a:bodyPr/>
                    <a:lstStyle/>
                    <a:p>
                      <a:pPr algn="l"/>
                      <a:r>
                        <a:rPr lang="en-US" sz="1400" b="0">
                          <a:solidFill>
                            <a:srgbClr val="000000"/>
                          </a:solidFill>
                          <a:effectLst/>
                          <a:latin typeface="Verdana" panose="020B0604030504040204" pitchFamily="34" charset="0"/>
                        </a:rPr>
                        <a:t>68,914.1</a:t>
                      </a:r>
                    </a:p>
                  </a:txBody>
                  <a:tcPr marL="71047" marR="71047" marT="35523" marB="66606" anchor="ctr">
                    <a:lnL>
                      <a:noFill/>
                    </a:lnL>
                    <a:lnR>
                      <a:noFill/>
                    </a:lnR>
                    <a:lnT>
                      <a:noFill/>
                    </a:lnT>
                    <a:lnB>
                      <a:noFill/>
                    </a:lnB>
                    <a:solidFill>
                      <a:srgbClr val="E5E5E5"/>
                    </a:solidFill>
                  </a:tcPr>
                </a:tc>
                <a:tc>
                  <a:txBody>
                    <a:bodyPr/>
                    <a:lstStyle/>
                    <a:p>
                      <a:pPr algn="l"/>
                      <a:r>
                        <a:rPr lang="en-US" sz="1400" b="0">
                          <a:solidFill>
                            <a:srgbClr val="000000"/>
                          </a:solidFill>
                          <a:effectLst/>
                          <a:latin typeface="Verdana" panose="020B0604030504040204" pitchFamily="34" charset="0"/>
                        </a:rPr>
                        <a:t>70,918.1</a:t>
                      </a:r>
                    </a:p>
                  </a:txBody>
                  <a:tcPr marL="71047" marR="71047" marT="35523" marB="66606" anchor="ctr">
                    <a:lnL>
                      <a:noFill/>
                    </a:lnL>
                    <a:lnR>
                      <a:noFill/>
                    </a:lnR>
                    <a:lnT>
                      <a:noFill/>
                    </a:lnT>
                    <a:lnB>
                      <a:noFill/>
                    </a:lnB>
                    <a:solidFill>
                      <a:srgbClr val="E5E5E5"/>
                    </a:solidFill>
                  </a:tcPr>
                </a:tc>
                <a:tc>
                  <a:txBody>
                    <a:bodyPr/>
                    <a:lstStyle/>
                    <a:p>
                      <a:pPr algn="l"/>
                      <a:r>
                        <a:rPr lang="en-US" sz="1400" b="0">
                          <a:solidFill>
                            <a:srgbClr val="000000"/>
                          </a:solidFill>
                          <a:effectLst/>
                          <a:latin typeface="Verdana" panose="020B0604030504040204" pitchFamily="34" charset="0"/>
                        </a:rPr>
                        <a:t>2.1</a:t>
                      </a:r>
                    </a:p>
                  </a:txBody>
                  <a:tcPr marL="71047" marR="71047" marT="35523" marB="66606" anchor="ctr">
                    <a:lnL>
                      <a:noFill/>
                    </a:lnL>
                    <a:lnR>
                      <a:noFill/>
                    </a:lnR>
                    <a:lnT>
                      <a:noFill/>
                    </a:lnT>
                    <a:lnB>
                      <a:noFill/>
                    </a:lnB>
                    <a:solidFill>
                      <a:srgbClr val="E5E5E5"/>
                    </a:solidFill>
                  </a:tcPr>
                </a:tc>
              </a:tr>
              <a:tr h="129288">
                <a:tc gridSpan="8">
                  <a:txBody>
                    <a:bodyPr/>
                    <a:lstStyle/>
                    <a:p>
                      <a:pPr algn="l"/>
                      <a:endParaRPr lang="en-US" sz="1400" b="0" dirty="0" smtClean="0">
                        <a:solidFill>
                          <a:srgbClr val="000000"/>
                        </a:solidFill>
                        <a:effectLst/>
                        <a:latin typeface="Verdana" panose="020B0604030504040204" pitchFamily="34" charset="0"/>
                      </a:endParaRPr>
                    </a:p>
                    <a:p>
                      <a:pPr algn="l"/>
                      <a:r>
                        <a:rPr lang="en-US" sz="1400" b="0" dirty="0" smtClean="0">
                          <a:solidFill>
                            <a:srgbClr val="000000"/>
                          </a:solidFill>
                          <a:effectLst/>
                          <a:latin typeface="Verdana" panose="020B0604030504040204" pitchFamily="34" charset="0"/>
                        </a:rPr>
                        <a:t>Note</a:t>
                      </a:r>
                      <a:r>
                        <a:rPr lang="en-US" sz="1400" b="0" dirty="0">
                          <a:solidFill>
                            <a:srgbClr val="000000"/>
                          </a:solidFill>
                          <a:effectLst/>
                          <a:latin typeface="Verdana" panose="020B0604030504040204" pitchFamily="34" charset="0"/>
                        </a:rPr>
                        <a:t>: See Table 1 for top 3 assumptions and Table 2 for key forecast assumptions.</a:t>
                      </a:r>
                    </a:p>
                    <a:p>
                      <a:pPr algn="l"/>
                      <a:r>
                        <a:rPr lang="en-US" sz="1400" b="0" dirty="0">
                          <a:solidFill>
                            <a:srgbClr val="000000"/>
                          </a:solidFill>
                          <a:effectLst/>
                          <a:latin typeface="Verdana" panose="020B0604030504040204" pitchFamily="34" charset="0"/>
                        </a:rPr>
                        <a:t>Source: IDC, 2014</a:t>
                      </a:r>
                    </a:p>
                  </a:txBody>
                  <a:tcPr marL="71047" marR="71047" marT="35523" marB="66606"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Footer Placeholder 3"/>
          <p:cNvSpPr>
            <a:spLocks noGrp="1"/>
          </p:cNvSpPr>
          <p:nvPr>
            <p:ph type="ftr" sz="quarter" idx="11"/>
          </p:nvPr>
        </p:nvSpPr>
        <p:spPr/>
        <p:txBody>
          <a:bodyPr/>
          <a:lstStyle/>
          <a:p>
            <a:r>
              <a:rPr lang="en-US" smtClean="0"/>
              <a:t>© IDC   Visit us at IDC.com and follow us on Twitter: @IDC</a:t>
            </a:r>
            <a:endParaRPr lang="en-US" dirty="0"/>
          </a:p>
        </p:txBody>
      </p:sp>
      <p:sp>
        <p:nvSpPr>
          <p:cNvPr id="5" name="Slide Number Placeholder 4"/>
          <p:cNvSpPr>
            <a:spLocks noGrp="1"/>
          </p:cNvSpPr>
          <p:nvPr>
            <p:ph type="sldNum" sz="quarter" idx="12"/>
          </p:nvPr>
        </p:nvSpPr>
        <p:spPr/>
        <p:txBody>
          <a:bodyPr/>
          <a:lstStyle/>
          <a:p>
            <a:fld id="{30879362-658A-E344-B7E9-F19991414F7F}" type="slidenum">
              <a:rPr lang="en-US" smtClean="0"/>
              <a:pPr/>
              <a:t>28</a:t>
            </a:fld>
            <a:endParaRPr lang="en-US"/>
          </a:p>
        </p:txBody>
      </p:sp>
    </p:spTree>
    <p:extLst>
      <p:ext uri="{BB962C8B-B14F-4D97-AF65-F5344CB8AC3E}">
        <p14:creationId xmlns:p14="http://schemas.microsoft.com/office/powerpoint/2010/main" val="267266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0" y="0"/>
            <a:ext cx="9144000" cy="369332"/>
          </a:xfrm>
          <a:prstGeom prst="rect">
            <a:avLst/>
          </a:prstGeom>
        </p:spPr>
        <p:txBody>
          <a:bodyPr>
            <a:spAutoFit/>
          </a:bodyPr>
          <a:lstStyle/>
          <a:p>
            <a:endParaRPr lang="en-SG" b="1" dirty="0" smtClean="0">
              <a:solidFill>
                <a:srgbClr val="004B85"/>
              </a:solidFill>
              <a:latin typeface="Calibri" pitchFamily="34" charset="0"/>
              <a:cs typeface="Calibri" pitchFamily="34" charset="0"/>
            </a:endParaRPr>
          </a:p>
        </p:txBody>
      </p:sp>
      <p:sp>
        <p:nvSpPr>
          <p:cNvPr id="38" name="Rectangle 37"/>
          <p:cNvSpPr/>
          <p:nvPr/>
        </p:nvSpPr>
        <p:spPr>
          <a:xfrm>
            <a:off x="4290971" y="2055633"/>
            <a:ext cx="4490172" cy="1200329"/>
          </a:xfrm>
          <a:prstGeom prst="rect">
            <a:avLst/>
          </a:prstGeom>
        </p:spPr>
        <p:txBody>
          <a:bodyPr wrap="square">
            <a:spAutoFit/>
          </a:bodyPr>
          <a:lstStyle/>
          <a:p>
            <a:r>
              <a:rPr lang="en-AU" b="1" dirty="0" smtClean="0">
                <a:solidFill>
                  <a:srgbClr val="004B85"/>
                </a:solidFill>
                <a:latin typeface="Calibri" pitchFamily="34" charset="0"/>
                <a:cs typeface="Calibri" pitchFamily="34" charset="0"/>
              </a:rPr>
              <a:t>Rob Brothers</a:t>
            </a:r>
          </a:p>
          <a:p>
            <a:r>
              <a:rPr lang="en-AU" dirty="0" smtClean="0">
                <a:solidFill>
                  <a:srgbClr val="004B85"/>
                </a:solidFill>
                <a:latin typeface="Calibri" pitchFamily="34" charset="0"/>
                <a:cs typeface="Calibri" pitchFamily="34" charset="0"/>
              </a:rPr>
              <a:t>Program Vice President</a:t>
            </a:r>
          </a:p>
          <a:p>
            <a:endParaRPr lang="en-AU" b="1" dirty="0" smtClean="0">
              <a:solidFill>
                <a:srgbClr val="004B85"/>
              </a:solidFill>
              <a:latin typeface="Calibri" pitchFamily="34" charset="0"/>
              <a:cs typeface="Calibri" pitchFamily="34" charset="0"/>
            </a:endParaRPr>
          </a:p>
          <a:p>
            <a:r>
              <a:rPr lang="en-AU" b="1" dirty="0" smtClean="0">
                <a:solidFill>
                  <a:srgbClr val="004B85"/>
                </a:solidFill>
                <a:latin typeface="Calibri" pitchFamily="34" charset="0"/>
                <a:cs typeface="Calibri" pitchFamily="34" charset="0"/>
                <a:hlinkClick r:id="rId3"/>
              </a:rPr>
              <a:t>rbrothers@idc.com</a:t>
            </a:r>
            <a:endParaRPr lang="en-AU" b="1" dirty="0" smtClean="0">
              <a:solidFill>
                <a:srgbClr val="004B85"/>
              </a:solidFill>
              <a:latin typeface="Calibri" pitchFamily="34" charset="0"/>
              <a:cs typeface="Calibri" pitchFamily="34" charset="0"/>
            </a:endParaRPr>
          </a:p>
        </p:txBody>
      </p:sp>
      <p:pic>
        <p:nvPicPr>
          <p:cNvPr id="40" name="Picture 39" descr="askaquestion.jpg"/>
          <p:cNvPicPr>
            <a:picLocks noChangeAspect="1"/>
          </p:cNvPicPr>
          <p:nvPr/>
        </p:nvPicPr>
        <p:blipFill>
          <a:blip r:embed="rId4" cstate="print"/>
          <a:stretch>
            <a:fillRect/>
          </a:stretch>
        </p:blipFill>
        <p:spPr>
          <a:xfrm>
            <a:off x="478972" y="1519660"/>
            <a:ext cx="3810000" cy="4762500"/>
          </a:xfrm>
          <a:prstGeom prst="rect">
            <a:avLst/>
          </a:prstGeom>
        </p:spPr>
      </p:pic>
      <p:pic>
        <p:nvPicPr>
          <p:cNvPr id="43" name="Picture 42" descr="Twitter-Gets-a-New-Logo-Updates-Its-Trademark-Dos-and-Don-ts-2.png"/>
          <p:cNvPicPr>
            <a:picLocks noChangeAspect="1"/>
          </p:cNvPicPr>
          <p:nvPr/>
        </p:nvPicPr>
        <p:blipFill>
          <a:blip r:embed="rId5" cstate="print"/>
          <a:stretch>
            <a:fillRect/>
          </a:stretch>
        </p:blipFill>
        <p:spPr>
          <a:xfrm>
            <a:off x="4424899" y="3253831"/>
            <a:ext cx="610043" cy="610043"/>
          </a:xfrm>
          <a:prstGeom prst="rect">
            <a:avLst/>
          </a:prstGeom>
        </p:spPr>
      </p:pic>
      <p:sp>
        <p:nvSpPr>
          <p:cNvPr id="18" name="Title 1"/>
          <p:cNvSpPr txBox="1">
            <a:spLocks/>
          </p:cNvSpPr>
          <p:nvPr/>
        </p:nvSpPr>
        <p:spPr bwMode="auto">
          <a:xfrm>
            <a:off x="261938" y="83128"/>
            <a:ext cx="7278687" cy="993775"/>
          </a:xfrm>
          <a:prstGeom prst="rect">
            <a:avLst/>
          </a:prstGeom>
          <a:noFill/>
          <a:ln w="9525">
            <a:noFill/>
            <a:miter lim="800000"/>
            <a:headEnd/>
            <a:tailEnd/>
          </a:ln>
          <a:effectLst>
            <a:outerShdw dist="17961" dir="2700000" algn="ctr" rotWithShape="0">
              <a:srgbClr val="013064"/>
            </a:outerShdw>
          </a:effectLst>
        </p:spPr>
        <p:txBody>
          <a:bodyPr vert="horz" wrap="square" lIns="91440" tIns="45720" rIns="91440" bIns="45720" numCol="1" anchor="ctr" anchorCtr="0" compatLnSpc="1">
            <a:prstTxWarp prst="textNoShape">
              <a:avLst/>
            </a:prstTxWarp>
          </a:bodyPr>
          <a:lstStyle/>
          <a:p>
            <a:pPr defTabSz="914400" eaLnBrk="0" fontAlgn="base" hangingPunct="0">
              <a:lnSpc>
                <a:spcPct val="90000"/>
              </a:lnSpc>
              <a:spcBef>
                <a:spcPct val="0"/>
              </a:spcBef>
              <a:spcAft>
                <a:spcPct val="0"/>
              </a:spcAft>
              <a:defRPr/>
            </a:pPr>
            <a:endParaRPr lang="en-US" sz="3200" kern="0" dirty="0">
              <a:solidFill>
                <a:srgbClr val="004B85"/>
              </a:solidFill>
            </a:endParaRPr>
          </a:p>
        </p:txBody>
      </p:sp>
      <p:sp>
        <p:nvSpPr>
          <p:cNvPr id="3" name="Title 2"/>
          <p:cNvSpPr>
            <a:spLocks noGrp="1"/>
          </p:cNvSpPr>
          <p:nvPr>
            <p:ph type="title"/>
          </p:nvPr>
        </p:nvSpPr>
        <p:spPr/>
        <p:txBody>
          <a:bodyPr>
            <a:normAutofit/>
          </a:bodyPr>
          <a:lstStyle/>
          <a:p>
            <a:r>
              <a:rPr lang="en-US" dirty="0"/>
              <a:t>Thank </a:t>
            </a:r>
            <a:r>
              <a:rPr lang="en-US" dirty="0" smtClean="0"/>
              <a:t>You</a:t>
            </a:r>
            <a:endParaRPr lang="en-US" dirty="0"/>
          </a:p>
        </p:txBody>
      </p:sp>
      <p:sp>
        <p:nvSpPr>
          <p:cNvPr id="2" name="Footer Placeholder 1"/>
          <p:cNvSpPr>
            <a:spLocks noGrp="1"/>
          </p:cNvSpPr>
          <p:nvPr>
            <p:ph type="ftr" sz="quarter" idx="11"/>
          </p:nvPr>
        </p:nvSpPr>
        <p:spPr/>
        <p:txBody>
          <a:bodyPr/>
          <a:lstStyle/>
          <a:p>
            <a:r>
              <a:rPr lang="en-US" smtClean="0">
                <a:solidFill>
                  <a:prstClr val="white">
                    <a:lumMod val="75000"/>
                  </a:prstClr>
                </a:solidFill>
              </a:rPr>
              <a:t>© IDC   Visit us at IDC.com and follow us on Twitter: @IDC</a:t>
            </a:r>
            <a:endParaRPr lang="en-US" dirty="0">
              <a:solidFill>
                <a:prstClr val="white">
                  <a:lumMod val="75000"/>
                </a:prstClr>
              </a:solidFill>
            </a:endParaRPr>
          </a:p>
        </p:txBody>
      </p:sp>
      <p:sp>
        <p:nvSpPr>
          <p:cNvPr id="10" name="Slide Number Placeholder 9"/>
          <p:cNvSpPr>
            <a:spLocks noGrp="1"/>
          </p:cNvSpPr>
          <p:nvPr>
            <p:ph type="sldNum" sz="quarter" idx="12"/>
          </p:nvPr>
        </p:nvSpPr>
        <p:spPr/>
        <p:txBody>
          <a:bodyPr/>
          <a:lstStyle/>
          <a:p>
            <a:fld id="{30879362-658A-E344-B7E9-F19991414F7F}" type="slidenum">
              <a:rPr lang="en-US" smtClean="0"/>
              <a:pPr/>
              <a:t>29</a:t>
            </a:fld>
            <a:endParaRPr lang="en-US"/>
          </a:p>
        </p:txBody>
      </p:sp>
      <p:sp>
        <p:nvSpPr>
          <p:cNvPr id="14" name="Rectangle 13"/>
          <p:cNvSpPr/>
          <p:nvPr/>
        </p:nvSpPr>
        <p:spPr>
          <a:xfrm>
            <a:off x="5034942" y="3374186"/>
            <a:ext cx="2535480" cy="369332"/>
          </a:xfrm>
          <a:prstGeom prst="rect">
            <a:avLst/>
          </a:prstGeom>
        </p:spPr>
        <p:txBody>
          <a:bodyPr wrap="square">
            <a:spAutoFit/>
          </a:bodyPr>
          <a:lstStyle/>
          <a:p>
            <a:r>
              <a:rPr lang="en-AU" b="1" dirty="0" smtClean="0">
                <a:solidFill>
                  <a:srgbClr val="004B85"/>
                </a:solidFill>
                <a:latin typeface="Calibri" pitchFamily="34" charset="0"/>
                <a:cs typeface="Calibri" pitchFamily="34" charset="0"/>
              </a:rPr>
              <a:t>@</a:t>
            </a:r>
            <a:r>
              <a:rPr lang="en-AU" b="1" dirty="0" err="1">
                <a:solidFill>
                  <a:srgbClr val="004B85"/>
                </a:solidFill>
                <a:latin typeface="Calibri" pitchFamily="34" charset="0"/>
                <a:cs typeface="Calibri" pitchFamily="34" charset="0"/>
              </a:rPr>
              <a:t>H</a:t>
            </a:r>
            <a:r>
              <a:rPr lang="en-AU" b="1" dirty="0" err="1" smtClean="0">
                <a:solidFill>
                  <a:srgbClr val="004B85"/>
                </a:solidFill>
                <a:latin typeface="Calibri" pitchFamily="34" charset="0"/>
                <a:cs typeface="Calibri" pitchFamily="34" charset="0"/>
              </a:rPr>
              <a:t>W_Support</a:t>
            </a:r>
            <a:endParaRPr lang="en-AU" b="1" dirty="0" smtClean="0">
              <a:solidFill>
                <a:srgbClr val="004B85"/>
              </a:solidFill>
              <a:latin typeface="Calibri" pitchFamily="34" charset="0"/>
              <a:cs typeface="Calibri"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1026"/>
          <p:cNvSpPr>
            <a:spLocks noGrp="1" noChangeArrowheads="1"/>
          </p:cNvSpPr>
          <p:nvPr>
            <p:ph type="title"/>
          </p:nvPr>
        </p:nvSpPr>
        <p:spPr>
          <a:xfrm>
            <a:off x="457200" y="0"/>
            <a:ext cx="8229600" cy="1143000"/>
          </a:xfrm>
        </p:spPr>
        <p:txBody>
          <a:bodyPr>
            <a:normAutofit/>
          </a:bodyPr>
          <a:lstStyle/>
          <a:p>
            <a:r>
              <a:rPr lang="en-US" sz="3600" dirty="0"/>
              <a:t>Industry </a:t>
            </a:r>
            <a:r>
              <a:rPr lang="en-US" sz="3600" dirty="0" smtClean="0"/>
              <a:t>Overview (Mega Trends)</a:t>
            </a:r>
            <a:endParaRPr lang="en-US" sz="3600" dirty="0"/>
          </a:p>
        </p:txBody>
      </p:sp>
      <p:sp>
        <p:nvSpPr>
          <p:cNvPr id="338947" name="Rectangle 1027"/>
          <p:cNvSpPr>
            <a:spLocks noGrp="1" noChangeArrowheads="1"/>
          </p:cNvSpPr>
          <p:nvPr>
            <p:ph idx="1"/>
          </p:nvPr>
        </p:nvSpPr>
        <p:spPr>
          <a:xfrm>
            <a:off x="273050" y="1066892"/>
            <a:ext cx="8701088" cy="5367339"/>
          </a:xfrm>
        </p:spPr>
        <p:txBody>
          <a:bodyPr>
            <a:normAutofit fontScale="92500"/>
          </a:bodyPr>
          <a:lstStyle/>
          <a:p>
            <a:r>
              <a:rPr lang="en-US" sz="2600" dirty="0" smtClean="0">
                <a:cs typeface="Times New Roman" pitchFamily="18" charset="0"/>
              </a:rPr>
              <a:t>Support providers incorporate IDC’s third platform research into support offerings </a:t>
            </a:r>
          </a:p>
          <a:p>
            <a:pPr lvl="1"/>
            <a:r>
              <a:rPr lang="en-US" sz="2200" dirty="0" smtClean="0">
                <a:cs typeface="Times New Roman" pitchFamily="18" charset="0"/>
              </a:rPr>
              <a:t>Support that can identify, diagnose and resolve problems with little to no customer involvement (Watson)</a:t>
            </a:r>
          </a:p>
          <a:p>
            <a:pPr lvl="1"/>
            <a:r>
              <a:rPr lang="en-US" sz="2200" dirty="0" smtClean="0">
                <a:cs typeface="Times New Roman" pitchFamily="18" charset="0"/>
              </a:rPr>
              <a:t>Focus on generating better business outcomes through IT services </a:t>
            </a:r>
          </a:p>
          <a:p>
            <a:endParaRPr lang="en-US" sz="1200" dirty="0">
              <a:cs typeface="Times New Roman" pitchFamily="18" charset="0"/>
            </a:endParaRPr>
          </a:p>
          <a:p>
            <a:r>
              <a:rPr lang="en-US" sz="2600" dirty="0" smtClean="0">
                <a:cs typeface="Times New Roman" pitchFamily="18" charset="0"/>
              </a:rPr>
              <a:t>Support market ready for connectivity tipping point</a:t>
            </a:r>
          </a:p>
          <a:p>
            <a:pPr lvl="1"/>
            <a:r>
              <a:rPr lang="en-US" sz="2200" dirty="0" smtClean="0">
                <a:cs typeface="Times New Roman" pitchFamily="18" charset="0"/>
              </a:rPr>
              <a:t>Proactive/preventive support requires connectivity for comprehensive delivery</a:t>
            </a:r>
          </a:p>
          <a:p>
            <a:pPr lvl="1"/>
            <a:r>
              <a:rPr lang="en-US" sz="2200" dirty="0" smtClean="0">
                <a:cs typeface="Times New Roman" pitchFamily="18" charset="0"/>
              </a:rPr>
              <a:t>The messaging is working for the vendors (not great for TPM’s)</a:t>
            </a:r>
          </a:p>
          <a:p>
            <a:endParaRPr lang="en-US" sz="1200" dirty="0" smtClean="0">
              <a:cs typeface="Times New Roman" pitchFamily="18" charset="0"/>
            </a:endParaRPr>
          </a:p>
          <a:p>
            <a:r>
              <a:rPr lang="en-US" sz="2600" dirty="0" smtClean="0">
                <a:cs typeface="Times New Roman" pitchFamily="18" charset="0"/>
              </a:rPr>
              <a:t>Shift away from technology/asset support to business process support continues with buyers demanding specific business outcome SLAs, As-A-Service options (Rackspace)</a:t>
            </a:r>
          </a:p>
          <a:p>
            <a:endParaRPr lang="en-US" sz="2000" dirty="0" smtClean="0">
              <a:cs typeface="Times New Roman" pitchFamily="18" charset="0"/>
            </a:endParaRPr>
          </a:p>
          <a:p>
            <a:pPr lvl="1"/>
            <a:endParaRPr lang="en-US" sz="1800" dirty="0">
              <a:cs typeface="Times New Roman" pitchFamily="18" charset="0"/>
            </a:endParaRPr>
          </a:p>
          <a:p>
            <a:endParaRPr lang="en-US" sz="2000" dirty="0" smtClean="0">
              <a:cs typeface="Times New Roman" pitchFamily="18" charset="0"/>
            </a:endParaRPr>
          </a:p>
          <a:p>
            <a:endParaRPr lang="en-US" sz="2000" dirty="0" smtClean="0">
              <a:cs typeface="Times New Roman" pitchFamily="18" charset="0"/>
            </a:endParaRPr>
          </a:p>
        </p:txBody>
      </p:sp>
      <p:sp>
        <p:nvSpPr>
          <p:cNvPr id="4" name="Slide Number Placeholder 3"/>
          <p:cNvSpPr>
            <a:spLocks noGrp="1"/>
          </p:cNvSpPr>
          <p:nvPr>
            <p:ph type="sldNum" sz="quarter" idx="12"/>
          </p:nvPr>
        </p:nvSpPr>
        <p:spPr/>
        <p:txBody>
          <a:bodyPr/>
          <a:lstStyle/>
          <a:p>
            <a:fld id="{E0F3CFE8-B1FE-4FFF-82D1-12A3D38640AD}" type="slidenum">
              <a:rPr lang="en-US"/>
              <a:pPr/>
              <a:t>3</a:t>
            </a:fld>
            <a:endParaRPr lang="en-US" dirty="0"/>
          </a:p>
        </p:txBody>
      </p:sp>
    </p:spTree>
    <p:extLst>
      <p:ext uri="{BB962C8B-B14F-4D97-AF65-F5344CB8AC3E}">
        <p14:creationId xmlns:p14="http://schemas.microsoft.com/office/powerpoint/2010/main" val="38989827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1026"/>
          <p:cNvSpPr>
            <a:spLocks noGrp="1" noChangeArrowheads="1"/>
          </p:cNvSpPr>
          <p:nvPr>
            <p:ph type="title"/>
          </p:nvPr>
        </p:nvSpPr>
        <p:spPr>
          <a:xfrm>
            <a:off x="457200" y="0"/>
            <a:ext cx="8229600" cy="1143000"/>
          </a:xfrm>
        </p:spPr>
        <p:txBody>
          <a:bodyPr>
            <a:normAutofit/>
          </a:bodyPr>
          <a:lstStyle/>
          <a:p>
            <a:r>
              <a:rPr lang="en-US" sz="3600" dirty="0"/>
              <a:t>Industry </a:t>
            </a:r>
            <a:r>
              <a:rPr lang="en-US" sz="3600" dirty="0" smtClean="0"/>
              <a:t>Overview (Mega Trends)</a:t>
            </a:r>
            <a:endParaRPr lang="en-US" sz="3600" dirty="0"/>
          </a:p>
        </p:txBody>
      </p:sp>
      <p:sp>
        <p:nvSpPr>
          <p:cNvPr id="338947" name="Rectangle 1027"/>
          <p:cNvSpPr>
            <a:spLocks noGrp="1" noChangeArrowheads="1"/>
          </p:cNvSpPr>
          <p:nvPr>
            <p:ph idx="1"/>
          </p:nvPr>
        </p:nvSpPr>
        <p:spPr>
          <a:xfrm>
            <a:off x="273050" y="1066892"/>
            <a:ext cx="8701088" cy="5367339"/>
          </a:xfrm>
        </p:spPr>
        <p:txBody>
          <a:bodyPr>
            <a:normAutofit/>
          </a:bodyPr>
          <a:lstStyle/>
          <a:p>
            <a:r>
              <a:rPr lang="en-US" sz="2400" dirty="0" smtClean="0">
                <a:cs typeface="Times New Roman" pitchFamily="18" charset="0"/>
              </a:rPr>
              <a:t>Internet </a:t>
            </a:r>
            <a:r>
              <a:rPr lang="en-US" sz="2400" dirty="0">
                <a:cs typeface="Times New Roman" pitchFamily="18" charset="0"/>
              </a:rPr>
              <a:t>of things and analytics will allow support providers to expand </a:t>
            </a:r>
            <a:r>
              <a:rPr lang="en-US" sz="2400" dirty="0" smtClean="0">
                <a:cs typeface="Times New Roman" pitchFamily="18" charset="0"/>
              </a:rPr>
              <a:t>capabilities</a:t>
            </a:r>
          </a:p>
          <a:p>
            <a:pPr lvl="1"/>
            <a:r>
              <a:rPr lang="en-US" sz="2000" dirty="0" smtClean="0">
                <a:cs typeface="Times New Roman" pitchFamily="18" charset="0"/>
              </a:rPr>
              <a:t>Expanded detailed </a:t>
            </a:r>
            <a:r>
              <a:rPr lang="en-US" sz="2000" dirty="0">
                <a:cs typeface="Times New Roman" pitchFamily="18" charset="0"/>
              </a:rPr>
              <a:t>information about software and devices </a:t>
            </a:r>
            <a:r>
              <a:rPr lang="en-US" sz="2000" dirty="0" smtClean="0">
                <a:cs typeface="Times New Roman" pitchFamily="18" charset="0"/>
              </a:rPr>
              <a:t>enable prescriptive </a:t>
            </a:r>
            <a:r>
              <a:rPr lang="en-US" sz="2000" dirty="0">
                <a:cs typeface="Times New Roman" pitchFamily="18" charset="0"/>
              </a:rPr>
              <a:t>support </a:t>
            </a:r>
            <a:r>
              <a:rPr lang="en-US" sz="2000" dirty="0" smtClean="0">
                <a:cs typeface="Times New Roman" pitchFamily="18" charset="0"/>
              </a:rPr>
              <a:t>solutions</a:t>
            </a:r>
          </a:p>
          <a:p>
            <a:pPr lvl="1"/>
            <a:r>
              <a:rPr lang="en-US" sz="2000" dirty="0" smtClean="0">
                <a:cs typeface="Times New Roman" pitchFamily="18" charset="0"/>
              </a:rPr>
              <a:t>Predictive support initiatives growing for other devices other than IT assets (LogMeIn, Citrix)</a:t>
            </a:r>
            <a:endParaRPr lang="en-US" sz="2000" dirty="0">
              <a:cs typeface="Times New Roman" pitchFamily="18" charset="0"/>
            </a:endParaRPr>
          </a:p>
          <a:p>
            <a:r>
              <a:rPr lang="en-US" sz="2400" dirty="0" smtClean="0">
                <a:cs typeface="Times New Roman" pitchFamily="18" charset="0"/>
              </a:rPr>
              <a:t>Buyers implementing converged and/or </a:t>
            </a:r>
            <a:r>
              <a:rPr lang="en-US" sz="2400" dirty="0">
                <a:cs typeface="Times New Roman" pitchFamily="18" charset="0"/>
              </a:rPr>
              <a:t>integrated </a:t>
            </a:r>
            <a:r>
              <a:rPr lang="en-US" sz="2400" dirty="0" smtClean="0">
                <a:cs typeface="Times New Roman" pitchFamily="18" charset="0"/>
              </a:rPr>
              <a:t>infrastructures for support implications: </a:t>
            </a:r>
            <a:r>
              <a:rPr lang="en-US" sz="2400" dirty="0">
                <a:cs typeface="Times New Roman" pitchFamily="18" charset="0"/>
              </a:rPr>
              <a:t>Creating Operational Efficiencies for the </a:t>
            </a:r>
            <a:r>
              <a:rPr lang="en-US" sz="2400" dirty="0" smtClean="0">
                <a:cs typeface="Times New Roman" pitchFamily="18" charset="0"/>
              </a:rPr>
              <a:t>end-user</a:t>
            </a:r>
          </a:p>
          <a:p>
            <a:endParaRPr lang="en-US" sz="2400" dirty="0">
              <a:cs typeface="Times New Roman" pitchFamily="18" charset="0"/>
            </a:endParaRPr>
          </a:p>
          <a:p>
            <a:r>
              <a:rPr lang="en-US" sz="2400" dirty="0" smtClean="0">
                <a:cs typeface="Times New Roman" pitchFamily="18" charset="0"/>
              </a:rPr>
              <a:t>The 3 C’s – Cloud (public), consolidation and converged – Technologies bleeding the HW support industries overall revenue numbers</a:t>
            </a:r>
            <a:endParaRPr lang="en-US" sz="2400" dirty="0">
              <a:cs typeface="Times New Roman" pitchFamily="18" charset="0"/>
            </a:endParaRPr>
          </a:p>
          <a:p>
            <a:pPr lvl="1"/>
            <a:endParaRPr lang="en-US" sz="1800" dirty="0">
              <a:cs typeface="Times New Roman" pitchFamily="18" charset="0"/>
            </a:endParaRPr>
          </a:p>
          <a:p>
            <a:endParaRPr lang="en-US" sz="2000" dirty="0" smtClean="0">
              <a:cs typeface="Times New Roman" pitchFamily="18" charset="0"/>
            </a:endParaRPr>
          </a:p>
          <a:p>
            <a:endParaRPr lang="en-US" sz="2000" dirty="0" smtClean="0">
              <a:cs typeface="Times New Roman" pitchFamily="18" charset="0"/>
            </a:endParaRPr>
          </a:p>
        </p:txBody>
      </p:sp>
      <p:sp>
        <p:nvSpPr>
          <p:cNvPr id="4" name="Slide Number Placeholder 3"/>
          <p:cNvSpPr>
            <a:spLocks noGrp="1"/>
          </p:cNvSpPr>
          <p:nvPr>
            <p:ph type="sldNum" sz="quarter" idx="12"/>
          </p:nvPr>
        </p:nvSpPr>
        <p:spPr/>
        <p:txBody>
          <a:bodyPr/>
          <a:lstStyle/>
          <a:p>
            <a:fld id="{E0F3CFE8-B1FE-4FFF-82D1-12A3D38640AD}" type="slidenum">
              <a:rPr lang="en-US"/>
              <a:pPr/>
              <a:t>4</a:t>
            </a:fld>
            <a:endParaRPr lang="en-US" dirty="0"/>
          </a:p>
        </p:txBody>
      </p:sp>
    </p:spTree>
    <p:extLst>
      <p:ext uri="{BB962C8B-B14F-4D97-AF65-F5344CB8AC3E}">
        <p14:creationId xmlns:p14="http://schemas.microsoft.com/office/powerpoint/2010/main" val="225502406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61938" y="45722"/>
            <a:ext cx="7278687" cy="993775"/>
          </a:xfrm>
        </p:spPr>
        <p:txBody>
          <a:bodyPr>
            <a:noAutofit/>
          </a:bodyPr>
          <a:lstStyle/>
          <a:p>
            <a:r>
              <a:rPr lang="en-US" sz="3200" dirty="0" smtClean="0"/>
              <a:t>Value of the third platform for support delivery: Connectivity Reigns!</a:t>
            </a:r>
            <a:endParaRPr lang="en-US" sz="3200" dirty="0"/>
          </a:p>
        </p:txBody>
      </p:sp>
      <p:grpSp>
        <p:nvGrpSpPr>
          <p:cNvPr id="12" name="Group 11"/>
          <p:cNvGrpSpPr/>
          <p:nvPr/>
        </p:nvGrpSpPr>
        <p:grpSpPr>
          <a:xfrm>
            <a:off x="1082285" y="3845852"/>
            <a:ext cx="3408627" cy="2386595"/>
            <a:chOff x="1082283" y="3845852"/>
            <a:chExt cx="3408627" cy="2386594"/>
          </a:xfrm>
        </p:grpSpPr>
        <p:sp>
          <p:nvSpPr>
            <p:cNvPr id="13" name="Freeform 12"/>
            <p:cNvSpPr/>
            <p:nvPr/>
          </p:nvSpPr>
          <p:spPr>
            <a:xfrm>
              <a:off x="1082283" y="4568474"/>
              <a:ext cx="2568758" cy="1663972"/>
            </a:xfrm>
            <a:custGeom>
              <a:avLst/>
              <a:gdLst>
                <a:gd name="connsiteX0" fmla="*/ 0 w 2568758"/>
                <a:gd name="connsiteY0" fmla="*/ 166397 h 1663972"/>
                <a:gd name="connsiteX1" fmla="*/ 48737 w 2568758"/>
                <a:gd name="connsiteY1" fmla="*/ 48737 h 1663972"/>
                <a:gd name="connsiteX2" fmla="*/ 166398 w 2568758"/>
                <a:gd name="connsiteY2" fmla="*/ 1 h 1663972"/>
                <a:gd name="connsiteX3" fmla="*/ 2402361 w 2568758"/>
                <a:gd name="connsiteY3" fmla="*/ 0 h 1663972"/>
                <a:gd name="connsiteX4" fmla="*/ 2520021 w 2568758"/>
                <a:gd name="connsiteY4" fmla="*/ 48737 h 1663972"/>
                <a:gd name="connsiteX5" fmla="*/ 2568757 w 2568758"/>
                <a:gd name="connsiteY5" fmla="*/ 166398 h 1663972"/>
                <a:gd name="connsiteX6" fmla="*/ 2568758 w 2568758"/>
                <a:gd name="connsiteY6" fmla="*/ 1497575 h 1663972"/>
                <a:gd name="connsiteX7" fmla="*/ 2520021 w 2568758"/>
                <a:gd name="connsiteY7" fmla="*/ 1615235 h 1663972"/>
                <a:gd name="connsiteX8" fmla="*/ 2402360 w 2568758"/>
                <a:gd name="connsiteY8" fmla="*/ 1663972 h 1663972"/>
                <a:gd name="connsiteX9" fmla="*/ 166397 w 2568758"/>
                <a:gd name="connsiteY9" fmla="*/ 1663972 h 1663972"/>
                <a:gd name="connsiteX10" fmla="*/ 48737 w 2568758"/>
                <a:gd name="connsiteY10" fmla="*/ 1615235 h 1663972"/>
                <a:gd name="connsiteX11" fmla="*/ 1 w 2568758"/>
                <a:gd name="connsiteY11" fmla="*/ 1497574 h 1663972"/>
                <a:gd name="connsiteX12" fmla="*/ 0 w 2568758"/>
                <a:gd name="connsiteY12" fmla="*/ 166397 h 1663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68758" h="1663972">
                  <a:moveTo>
                    <a:pt x="0" y="166397"/>
                  </a:moveTo>
                  <a:cubicBezTo>
                    <a:pt x="0" y="122266"/>
                    <a:pt x="17531" y="79942"/>
                    <a:pt x="48737" y="48737"/>
                  </a:cubicBezTo>
                  <a:cubicBezTo>
                    <a:pt x="79943" y="17532"/>
                    <a:pt x="122266" y="1"/>
                    <a:pt x="166398" y="1"/>
                  </a:cubicBezTo>
                  <a:lnTo>
                    <a:pt x="2402361" y="0"/>
                  </a:lnTo>
                  <a:cubicBezTo>
                    <a:pt x="2446492" y="0"/>
                    <a:pt x="2488816" y="17531"/>
                    <a:pt x="2520021" y="48737"/>
                  </a:cubicBezTo>
                  <a:cubicBezTo>
                    <a:pt x="2551226" y="79943"/>
                    <a:pt x="2568757" y="122266"/>
                    <a:pt x="2568757" y="166398"/>
                  </a:cubicBezTo>
                  <a:cubicBezTo>
                    <a:pt x="2568757" y="610124"/>
                    <a:pt x="2568758" y="1053849"/>
                    <a:pt x="2568758" y="1497575"/>
                  </a:cubicBezTo>
                  <a:cubicBezTo>
                    <a:pt x="2568758" y="1541706"/>
                    <a:pt x="2551227" y="1584030"/>
                    <a:pt x="2520021" y="1615235"/>
                  </a:cubicBezTo>
                  <a:cubicBezTo>
                    <a:pt x="2488815" y="1646440"/>
                    <a:pt x="2446492" y="1663972"/>
                    <a:pt x="2402360" y="1663972"/>
                  </a:cubicBezTo>
                  <a:lnTo>
                    <a:pt x="166397" y="1663972"/>
                  </a:lnTo>
                  <a:cubicBezTo>
                    <a:pt x="122266" y="1663972"/>
                    <a:pt x="79942" y="1646441"/>
                    <a:pt x="48737" y="1615235"/>
                  </a:cubicBezTo>
                  <a:cubicBezTo>
                    <a:pt x="17532" y="1584029"/>
                    <a:pt x="0" y="1541706"/>
                    <a:pt x="1" y="1497574"/>
                  </a:cubicBezTo>
                  <a:cubicBezTo>
                    <a:pt x="1" y="1053848"/>
                    <a:pt x="0" y="610123"/>
                    <a:pt x="0" y="166397"/>
                  </a:cubicBezTo>
                  <a:close/>
                </a:path>
              </a:pathLst>
            </a:custGeom>
            <a:solidFill>
              <a:schemeClr val="accent5">
                <a:lumMod val="20000"/>
                <a:lumOff val="80000"/>
                <a:alpha val="90000"/>
              </a:schemeClr>
            </a:solidFill>
          </p:spPr>
          <p:style>
            <a:lnRef idx="1">
              <a:schemeClr val="accent1">
                <a:alpha val="90000"/>
                <a:hueOff val="0"/>
                <a:satOff val="0"/>
                <a:lumOff val="0"/>
                <a:alphaOff val="-4000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5132" tIns="521125" rIns="875760" bIns="105132" numCol="1" spcCol="1270" anchor="t" anchorCtr="0">
              <a:noAutofit/>
            </a:bodyPr>
            <a:lstStyle/>
            <a:p>
              <a:pPr marL="114300" lvl="1" indent="-114300" algn="l" defTabSz="622300">
                <a:lnSpc>
                  <a:spcPct val="90000"/>
                </a:lnSpc>
                <a:spcBef>
                  <a:spcPct val="0"/>
                </a:spcBef>
                <a:spcAft>
                  <a:spcPct val="15000"/>
                </a:spcAft>
                <a:buClr>
                  <a:schemeClr val="tx2"/>
                </a:buClr>
                <a:buFont typeface="Wingdings" pitchFamily="2" charset="2"/>
                <a:buChar char="§"/>
              </a:pPr>
              <a:r>
                <a:rPr lang="en-US" sz="1400" kern="1200" dirty="0" smtClean="0"/>
                <a:t>Predicting and resolving issues</a:t>
              </a:r>
              <a:endParaRPr lang="en-US" sz="1400" kern="1200" dirty="0"/>
            </a:p>
            <a:p>
              <a:pPr marL="114300" lvl="1" indent="-114300" algn="l" defTabSz="622300">
                <a:lnSpc>
                  <a:spcPct val="90000"/>
                </a:lnSpc>
                <a:spcBef>
                  <a:spcPct val="0"/>
                </a:spcBef>
                <a:spcAft>
                  <a:spcPct val="15000"/>
                </a:spcAft>
                <a:buClr>
                  <a:schemeClr val="tx2"/>
                </a:buClr>
                <a:buFont typeface="Wingdings" pitchFamily="2" charset="2"/>
                <a:buChar char="§"/>
              </a:pPr>
              <a:r>
                <a:rPr lang="en-US" sz="1400" kern="1200" dirty="0" smtClean="0"/>
                <a:t>Personalizing support delivery</a:t>
              </a:r>
              <a:endParaRPr lang="en-US" sz="1400" kern="1200" dirty="0"/>
            </a:p>
            <a:p>
              <a:pPr marL="114300" lvl="1" indent="-114300" algn="l" defTabSz="622300">
                <a:lnSpc>
                  <a:spcPct val="90000"/>
                </a:lnSpc>
                <a:spcBef>
                  <a:spcPct val="0"/>
                </a:spcBef>
                <a:spcAft>
                  <a:spcPct val="15000"/>
                </a:spcAft>
                <a:buChar char="••"/>
              </a:pPr>
              <a:endParaRPr lang="en-US" sz="1400" kern="1200" dirty="0"/>
            </a:p>
          </p:txBody>
        </p:sp>
        <p:sp>
          <p:nvSpPr>
            <p:cNvPr id="14" name="Freeform 13"/>
            <p:cNvSpPr/>
            <p:nvPr/>
          </p:nvSpPr>
          <p:spPr>
            <a:xfrm rot="21600000">
              <a:off x="2239347" y="3845852"/>
              <a:ext cx="2251563" cy="2251563"/>
            </a:xfrm>
            <a:custGeom>
              <a:avLst/>
              <a:gdLst>
                <a:gd name="connsiteX0" fmla="*/ 0 w 2251563"/>
                <a:gd name="connsiteY0" fmla="*/ 2251563 h 2251563"/>
                <a:gd name="connsiteX1" fmla="*/ 659470 w 2251563"/>
                <a:gd name="connsiteY1" fmla="*/ 659468 h 2251563"/>
                <a:gd name="connsiteX2" fmla="*/ 2251567 w 2251563"/>
                <a:gd name="connsiteY2" fmla="*/ 3 h 2251563"/>
                <a:gd name="connsiteX3" fmla="*/ 2251563 w 2251563"/>
                <a:gd name="connsiteY3" fmla="*/ 2251563 h 2251563"/>
                <a:gd name="connsiteX4" fmla="*/ 0 w 2251563"/>
                <a:gd name="connsiteY4" fmla="*/ 2251563 h 2251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563" h="2251563">
                  <a:moveTo>
                    <a:pt x="2251563" y="2251563"/>
                  </a:moveTo>
                  <a:cubicBezTo>
                    <a:pt x="1654411" y="2251562"/>
                    <a:pt x="1081717" y="2014344"/>
                    <a:pt x="659468" y="1592093"/>
                  </a:cubicBezTo>
                  <a:cubicBezTo>
                    <a:pt x="237218" y="1169842"/>
                    <a:pt x="2" y="597148"/>
                    <a:pt x="3" y="-4"/>
                  </a:cubicBezTo>
                  <a:cubicBezTo>
                    <a:pt x="750523" y="-3"/>
                    <a:pt x="1501043" y="-1"/>
                    <a:pt x="2251563" y="0"/>
                  </a:cubicBezTo>
                  <a:lnTo>
                    <a:pt x="2251563" y="2251563"/>
                  </a:lnTo>
                  <a:close/>
                </a:path>
              </a:pathLst>
            </a:custGeom>
            <a:solidFill>
              <a:schemeClr val="accent4"/>
            </a:solidFill>
          </p:spPr>
          <p:style>
            <a:lnRef idx="0">
              <a:schemeClr val="lt1">
                <a:hueOff val="0"/>
                <a:satOff val="0"/>
                <a:lumOff val="0"/>
                <a:alphaOff val="0"/>
              </a:schemeClr>
            </a:lnRef>
            <a:fillRef idx="3">
              <a:scrgbClr r="0" g="0" b="0"/>
            </a:fillRef>
            <a:effectRef idx="3">
              <a:schemeClr val="accent1">
                <a:alpha val="90000"/>
                <a:hueOff val="0"/>
                <a:satOff val="0"/>
                <a:lumOff val="0"/>
                <a:alphaOff val="-40000"/>
              </a:schemeClr>
            </a:effectRef>
            <a:fontRef idx="minor">
              <a:schemeClr val="lt1"/>
            </a:fontRef>
          </p:style>
          <p:txBody>
            <a:bodyPr spcFirstLastPara="0" vert="horz" wrap="square" lIns="659467" tIns="0" rIns="-1" bIns="659469"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Analytics</a:t>
              </a:r>
              <a:endParaRPr lang="en-US" sz="2400" b="1" kern="1200" dirty="0">
                <a:solidFill>
                  <a:schemeClr val="tx1"/>
                </a:solidFill>
              </a:endParaRPr>
            </a:p>
          </p:txBody>
        </p:sp>
        <p:sp>
          <p:nvSpPr>
            <p:cNvPr id="15" name="Rounded Rectangle 14"/>
            <p:cNvSpPr>
              <a:spLocks noChangeAspect="1"/>
            </p:cNvSpPr>
            <p:nvPr/>
          </p:nvSpPr>
          <p:spPr>
            <a:xfrm>
              <a:off x="3120390" y="4867031"/>
              <a:ext cx="969264" cy="969264"/>
            </a:xfrm>
            <a:prstGeom prst="roundRect">
              <a:avLst/>
            </a:prstGeom>
            <a:blipFill rotWithShape="0">
              <a:blip r:embed="rId3" cstate="print"/>
              <a:stretch>
                <a:fillRect/>
              </a:stretch>
            </a:blipFill>
            <a:ln w="12700">
              <a:noFill/>
            </a:ln>
            <a:scene3d>
              <a:camera prst="orthographicFront"/>
              <a:lightRig rig="threePt" dir="t"/>
            </a:scene3d>
            <a:sp3d>
              <a:bevelT/>
            </a:sp3d>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sp>
      </p:grpSp>
      <p:grpSp>
        <p:nvGrpSpPr>
          <p:cNvPr id="16" name="Group 15"/>
          <p:cNvGrpSpPr/>
          <p:nvPr/>
        </p:nvGrpSpPr>
        <p:grpSpPr>
          <a:xfrm>
            <a:off x="4594909" y="1422497"/>
            <a:ext cx="3556544" cy="2319359"/>
            <a:chOff x="4594909" y="1422495"/>
            <a:chExt cx="3556544" cy="2319359"/>
          </a:xfrm>
        </p:grpSpPr>
        <p:sp>
          <p:nvSpPr>
            <p:cNvPr id="17" name="Freeform 16"/>
            <p:cNvSpPr/>
            <p:nvPr/>
          </p:nvSpPr>
          <p:spPr>
            <a:xfrm>
              <a:off x="5582695" y="1422495"/>
              <a:ext cx="2568758" cy="1663972"/>
            </a:xfrm>
            <a:custGeom>
              <a:avLst/>
              <a:gdLst>
                <a:gd name="connsiteX0" fmla="*/ 0 w 2568758"/>
                <a:gd name="connsiteY0" fmla="*/ 166397 h 1663972"/>
                <a:gd name="connsiteX1" fmla="*/ 48737 w 2568758"/>
                <a:gd name="connsiteY1" fmla="*/ 48737 h 1663972"/>
                <a:gd name="connsiteX2" fmla="*/ 166398 w 2568758"/>
                <a:gd name="connsiteY2" fmla="*/ 1 h 1663972"/>
                <a:gd name="connsiteX3" fmla="*/ 2402361 w 2568758"/>
                <a:gd name="connsiteY3" fmla="*/ 0 h 1663972"/>
                <a:gd name="connsiteX4" fmla="*/ 2520021 w 2568758"/>
                <a:gd name="connsiteY4" fmla="*/ 48737 h 1663972"/>
                <a:gd name="connsiteX5" fmla="*/ 2568757 w 2568758"/>
                <a:gd name="connsiteY5" fmla="*/ 166398 h 1663972"/>
                <a:gd name="connsiteX6" fmla="*/ 2568758 w 2568758"/>
                <a:gd name="connsiteY6" fmla="*/ 1497575 h 1663972"/>
                <a:gd name="connsiteX7" fmla="*/ 2520021 w 2568758"/>
                <a:gd name="connsiteY7" fmla="*/ 1615235 h 1663972"/>
                <a:gd name="connsiteX8" fmla="*/ 2402360 w 2568758"/>
                <a:gd name="connsiteY8" fmla="*/ 1663972 h 1663972"/>
                <a:gd name="connsiteX9" fmla="*/ 166397 w 2568758"/>
                <a:gd name="connsiteY9" fmla="*/ 1663972 h 1663972"/>
                <a:gd name="connsiteX10" fmla="*/ 48737 w 2568758"/>
                <a:gd name="connsiteY10" fmla="*/ 1615235 h 1663972"/>
                <a:gd name="connsiteX11" fmla="*/ 1 w 2568758"/>
                <a:gd name="connsiteY11" fmla="*/ 1497574 h 1663972"/>
                <a:gd name="connsiteX12" fmla="*/ 0 w 2568758"/>
                <a:gd name="connsiteY12" fmla="*/ 166397 h 1663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68758" h="1663972">
                  <a:moveTo>
                    <a:pt x="0" y="166397"/>
                  </a:moveTo>
                  <a:cubicBezTo>
                    <a:pt x="0" y="122266"/>
                    <a:pt x="17531" y="79942"/>
                    <a:pt x="48737" y="48737"/>
                  </a:cubicBezTo>
                  <a:cubicBezTo>
                    <a:pt x="79943" y="17532"/>
                    <a:pt x="122266" y="1"/>
                    <a:pt x="166398" y="1"/>
                  </a:cubicBezTo>
                  <a:lnTo>
                    <a:pt x="2402361" y="0"/>
                  </a:lnTo>
                  <a:cubicBezTo>
                    <a:pt x="2446492" y="0"/>
                    <a:pt x="2488816" y="17531"/>
                    <a:pt x="2520021" y="48737"/>
                  </a:cubicBezTo>
                  <a:cubicBezTo>
                    <a:pt x="2551226" y="79943"/>
                    <a:pt x="2568757" y="122266"/>
                    <a:pt x="2568757" y="166398"/>
                  </a:cubicBezTo>
                  <a:cubicBezTo>
                    <a:pt x="2568757" y="610124"/>
                    <a:pt x="2568758" y="1053849"/>
                    <a:pt x="2568758" y="1497575"/>
                  </a:cubicBezTo>
                  <a:cubicBezTo>
                    <a:pt x="2568758" y="1541706"/>
                    <a:pt x="2551227" y="1584030"/>
                    <a:pt x="2520021" y="1615235"/>
                  </a:cubicBezTo>
                  <a:cubicBezTo>
                    <a:pt x="2488815" y="1646440"/>
                    <a:pt x="2446492" y="1663972"/>
                    <a:pt x="2402360" y="1663972"/>
                  </a:cubicBezTo>
                  <a:lnTo>
                    <a:pt x="166397" y="1663972"/>
                  </a:lnTo>
                  <a:cubicBezTo>
                    <a:pt x="122266" y="1663972"/>
                    <a:pt x="79942" y="1646441"/>
                    <a:pt x="48737" y="1615235"/>
                  </a:cubicBezTo>
                  <a:cubicBezTo>
                    <a:pt x="17532" y="1584029"/>
                    <a:pt x="0" y="1541706"/>
                    <a:pt x="1" y="1497574"/>
                  </a:cubicBezTo>
                  <a:cubicBezTo>
                    <a:pt x="1" y="1053848"/>
                    <a:pt x="0" y="610123"/>
                    <a:pt x="0" y="166397"/>
                  </a:cubicBezTo>
                  <a:close/>
                </a:path>
              </a:pathLst>
            </a:custGeom>
            <a:solidFill>
              <a:schemeClr val="accent5">
                <a:lumMod val="20000"/>
                <a:lumOff val="80000"/>
                <a:alpha val="90000"/>
              </a:schemeClr>
            </a:solidFill>
          </p:spPr>
          <p:style>
            <a:lnRef idx="1">
              <a:schemeClr val="accent1">
                <a:alpha val="90000"/>
                <a:hueOff val="0"/>
                <a:satOff val="0"/>
                <a:lumOff val="0"/>
                <a:alphaOff val="-13333"/>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75760" tIns="105132" rIns="105132" bIns="521125" numCol="1" spcCol="1270" anchor="t" anchorCtr="0">
              <a:noAutofit/>
            </a:bodyPr>
            <a:lstStyle/>
            <a:p>
              <a:pPr marL="114300" lvl="1" indent="-114300" algn="l" defTabSz="622300">
                <a:lnSpc>
                  <a:spcPct val="90000"/>
                </a:lnSpc>
                <a:spcBef>
                  <a:spcPct val="0"/>
                </a:spcBef>
                <a:spcAft>
                  <a:spcPct val="15000"/>
                </a:spcAft>
                <a:buClr>
                  <a:schemeClr val="tx2"/>
                </a:buClr>
                <a:buFont typeface="Wingdings" pitchFamily="2" charset="2"/>
                <a:buChar char="§"/>
              </a:pPr>
              <a:r>
                <a:rPr lang="en-US" sz="1400" kern="1200" dirty="0" smtClean="0"/>
                <a:t>Collaborative provider support delivery systems</a:t>
              </a:r>
              <a:endParaRPr lang="en-US" sz="1400" kern="1200" dirty="0"/>
            </a:p>
            <a:p>
              <a:pPr marL="114300" lvl="1" indent="-114300" algn="l" defTabSz="622300">
                <a:lnSpc>
                  <a:spcPct val="90000"/>
                </a:lnSpc>
                <a:spcBef>
                  <a:spcPct val="0"/>
                </a:spcBef>
                <a:spcAft>
                  <a:spcPct val="15000"/>
                </a:spcAft>
                <a:buClr>
                  <a:schemeClr val="tx2"/>
                </a:buClr>
                <a:buFont typeface="Wingdings" pitchFamily="2" charset="2"/>
                <a:buChar char="§"/>
              </a:pPr>
              <a:r>
                <a:rPr lang="en-US" sz="1400" kern="1200" dirty="0" smtClean="0"/>
                <a:t>Peer-to-peer support consult</a:t>
              </a:r>
              <a:endParaRPr lang="en-US" sz="1400" kern="1200" dirty="0"/>
            </a:p>
          </p:txBody>
        </p:sp>
        <p:sp>
          <p:nvSpPr>
            <p:cNvPr id="18" name="Freeform 17"/>
            <p:cNvSpPr/>
            <p:nvPr/>
          </p:nvSpPr>
          <p:spPr>
            <a:xfrm>
              <a:off x="4594909" y="1490291"/>
              <a:ext cx="2251563" cy="2251563"/>
            </a:xfrm>
            <a:custGeom>
              <a:avLst/>
              <a:gdLst>
                <a:gd name="connsiteX0" fmla="*/ 0 w 2251563"/>
                <a:gd name="connsiteY0" fmla="*/ 2251563 h 2251563"/>
                <a:gd name="connsiteX1" fmla="*/ 659470 w 2251563"/>
                <a:gd name="connsiteY1" fmla="*/ 659468 h 2251563"/>
                <a:gd name="connsiteX2" fmla="*/ 2251567 w 2251563"/>
                <a:gd name="connsiteY2" fmla="*/ 3 h 2251563"/>
                <a:gd name="connsiteX3" fmla="*/ 2251563 w 2251563"/>
                <a:gd name="connsiteY3" fmla="*/ 2251563 h 2251563"/>
                <a:gd name="connsiteX4" fmla="*/ 0 w 2251563"/>
                <a:gd name="connsiteY4" fmla="*/ 2251563 h 2251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563" h="2251563">
                  <a:moveTo>
                    <a:pt x="0" y="0"/>
                  </a:moveTo>
                  <a:cubicBezTo>
                    <a:pt x="597152" y="1"/>
                    <a:pt x="1169846" y="237219"/>
                    <a:pt x="1592095" y="659470"/>
                  </a:cubicBezTo>
                  <a:cubicBezTo>
                    <a:pt x="2014345" y="1081721"/>
                    <a:pt x="2251561" y="1654415"/>
                    <a:pt x="2251560" y="2251567"/>
                  </a:cubicBezTo>
                  <a:cubicBezTo>
                    <a:pt x="1501040" y="2251566"/>
                    <a:pt x="750520" y="2251564"/>
                    <a:pt x="0" y="2251563"/>
                  </a:cubicBezTo>
                  <a:lnTo>
                    <a:pt x="0" y="0"/>
                  </a:lnTo>
                  <a:close/>
                </a:path>
              </a:pathLst>
            </a:custGeom>
            <a:solidFill>
              <a:schemeClr val="accent2"/>
            </a:solidFill>
          </p:spPr>
          <p:style>
            <a:lnRef idx="0">
              <a:schemeClr val="lt1">
                <a:hueOff val="0"/>
                <a:satOff val="0"/>
                <a:lumOff val="0"/>
                <a:alphaOff val="0"/>
              </a:schemeClr>
            </a:lnRef>
            <a:fillRef idx="3">
              <a:scrgbClr r="0" g="0" b="0"/>
            </a:fillRef>
            <a:effectRef idx="3">
              <a:schemeClr val="accent1">
                <a:alpha val="90000"/>
                <a:hueOff val="0"/>
                <a:satOff val="0"/>
                <a:lumOff val="0"/>
                <a:alphaOff val="-13333"/>
              </a:schemeClr>
            </a:effectRef>
            <a:fontRef idx="minor">
              <a:schemeClr val="lt1"/>
            </a:fontRef>
          </p:style>
          <p:txBody>
            <a:bodyPr spcFirstLastPara="0" vert="horz" wrap="square" lIns="170689" tIns="830157" rIns="830153" bIns="170688"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Social</a:t>
              </a:r>
              <a:endParaRPr lang="en-US" sz="2400" b="1" kern="1200" dirty="0">
                <a:solidFill>
                  <a:schemeClr val="tx1"/>
                </a:solidFill>
              </a:endParaRPr>
            </a:p>
          </p:txBody>
        </p:sp>
        <p:pic>
          <p:nvPicPr>
            <p:cNvPr id="19" name="Picture 18" descr="Social network.bmp"/>
            <p:cNvPicPr>
              <a:picLocks noChangeAspect="1"/>
            </p:cNvPicPr>
            <p:nvPr/>
          </p:nvPicPr>
          <p:blipFill>
            <a:blip r:embed="rId4" cstate="print"/>
            <a:stretch>
              <a:fillRect/>
            </a:stretch>
          </p:blipFill>
          <p:spPr>
            <a:xfrm>
              <a:off x="4927521" y="1723492"/>
              <a:ext cx="969261" cy="969264"/>
            </a:xfrm>
            <a:prstGeom prst="roundRect">
              <a:avLst/>
            </a:prstGeom>
            <a:solidFill>
              <a:schemeClr val="accent3"/>
            </a:solidFill>
            <a:ln w="9525">
              <a:noFill/>
              <a:miter lim="800000"/>
              <a:headEnd/>
              <a:tailEnd/>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pic>
      </p:grpSp>
      <p:grpSp>
        <p:nvGrpSpPr>
          <p:cNvPr id="20" name="Group 19"/>
          <p:cNvGrpSpPr/>
          <p:nvPr/>
        </p:nvGrpSpPr>
        <p:grpSpPr>
          <a:xfrm>
            <a:off x="1082283" y="1422495"/>
            <a:ext cx="3490808" cy="2404791"/>
            <a:chOff x="1082283" y="1422495"/>
            <a:chExt cx="3490808" cy="2404790"/>
          </a:xfrm>
        </p:grpSpPr>
        <p:sp>
          <p:nvSpPr>
            <p:cNvPr id="21" name="Freeform 20"/>
            <p:cNvSpPr/>
            <p:nvPr/>
          </p:nvSpPr>
          <p:spPr>
            <a:xfrm>
              <a:off x="1082283" y="1422495"/>
              <a:ext cx="2568758" cy="1663972"/>
            </a:xfrm>
            <a:custGeom>
              <a:avLst/>
              <a:gdLst>
                <a:gd name="connsiteX0" fmla="*/ 0 w 2568758"/>
                <a:gd name="connsiteY0" fmla="*/ 166397 h 1663972"/>
                <a:gd name="connsiteX1" fmla="*/ 48737 w 2568758"/>
                <a:gd name="connsiteY1" fmla="*/ 48737 h 1663972"/>
                <a:gd name="connsiteX2" fmla="*/ 166398 w 2568758"/>
                <a:gd name="connsiteY2" fmla="*/ 1 h 1663972"/>
                <a:gd name="connsiteX3" fmla="*/ 2402361 w 2568758"/>
                <a:gd name="connsiteY3" fmla="*/ 0 h 1663972"/>
                <a:gd name="connsiteX4" fmla="*/ 2520021 w 2568758"/>
                <a:gd name="connsiteY4" fmla="*/ 48737 h 1663972"/>
                <a:gd name="connsiteX5" fmla="*/ 2568757 w 2568758"/>
                <a:gd name="connsiteY5" fmla="*/ 166398 h 1663972"/>
                <a:gd name="connsiteX6" fmla="*/ 2568758 w 2568758"/>
                <a:gd name="connsiteY6" fmla="*/ 1497575 h 1663972"/>
                <a:gd name="connsiteX7" fmla="*/ 2520021 w 2568758"/>
                <a:gd name="connsiteY7" fmla="*/ 1615235 h 1663972"/>
                <a:gd name="connsiteX8" fmla="*/ 2402360 w 2568758"/>
                <a:gd name="connsiteY8" fmla="*/ 1663972 h 1663972"/>
                <a:gd name="connsiteX9" fmla="*/ 166397 w 2568758"/>
                <a:gd name="connsiteY9" fmla="*/ 1663972 h 1663972"/>
                <a:gd name="connsiteX10" fmla="*/ 48737 w 2568758"/>
                <a:gd name="connsiteY10" fmla="*/ 1615235 h 1663972"/>
                <a:gd name="connsiteX11" fmla="*/ 1 w 2568758"/>
                <a:gd name="connsiteY11" fmla="*/ 1497574 h 1663972"/>
                <a:gd name="connsiteX12" fmla="*/ 0 w 2568758"/>
                <a:gd name="connsiteY12" fmla="*/ 166397 h 1663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68758" h="1663972">
                  <a:moveTo>
                    <a:pt x="0" y="166397"/>
                  </a:moveTo>
                  <a:cubicBezTo>
                    <a:pt x="0" y="122266"/>
                    <a:pt x="17531" y="79942"/>
                    <a:pt x="48737" y="48737"/>
                  </a:cubicBezTo>
                  <a:cubicBezTo>
                    <a:pt x="79943" y="17532"/>
                    <a:pt x="122266" y="1"/>
                    <a:pt x="166398" y="1"/>
                  </a:cubicBezTo>
                  <a:lnTo>
                    <a:pt x="2402361" y="0"/>
                  </a:lnTo>
                  <a:cubicBezTo>
                    <a:pt x="2446492" y="0"/>
                    <a:pt x="2488816" y="17531"/>
                    <a:pt x="2520021" y="48737"/>
                  </a:cubicBezTo>
                  <a:cubicBezTo>
                    <a:pt x="2551226" y="79943"/>
                    <a:pt x="2568757" y="122266"/>
                    <a:pt x="2568757" y="166398"/>
                  </a:cubicBezTo>
                  <a:cubicBezTo>
                    <a:pt x="2568757" y="610124"/>
                    <a:pt x="2568758" y="1053849"/>
                    <a:pt x="2568758" y="1497575"/>
                  </a:cubicBezTo>
                  <a:cubicBezTo>
                    <a:pt x="2568758" y="1541706"/>
                    <a:pt x="2551227" y="1584030"/>
                    <a:pt x="2520021" y="1615235"/>
                  </a:cubicBezTo>
                  <a:cubicBezTo>
                    <a:pt x="2488815" y="1646440"/>
                    <a:pt x="2446492" y="1663972"/>
                    <a:pt x="2402360" y="1663972"/>
                  </a:cubicBezTo>
                  <a:lnTo>
                    <a:pt x="166397" y="1663972"/>
                  </a:lnTo>
                  <a:cubicBezTo>
                    <a:pt x="122266" y="1663972"/>
                    <a:pt x="79942" y="1646441"/>
                    <a:pt x="48737" y="1615235"/>
                  </a:cubicBezTo>
                  <a:cubicBezTo>
                    <a:pt x="17532" y="1584029"/>
                    <a:pt x="0" y="1541706"/>
                    <a:pt x="1" y="1497574"/>
                  </a:cubicBezTo>
                  <a:cubicBezTo>
                    <a:pt x="1" y="1053848"/>
                    <a:pt x="0" y="610123"/>
                    <a:pt x="0" y="166397"/>
                  </a:cubicBezTo>
                  <a:close/>
                </a:path>
              </a:pathLst>
            </a:custGeom>
            <a:solidFill>
              <a:schemeClr val="accent5">
                <a:lumMod val="20000"/>
                <a:lumOff val="80000"/>
                <a:alpha val="90000"/>
              </a:schemeClr>
            </a:solidFill>
          </p:spPr>
          <p:style>
            <a:lnRef idx="1">
              <a:schemeClr val="accent1">
                <a:alpha val="90000"/>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5132" tIns="105132" rIns="875760" bIns="521125" numCol="1" spcCol="1270" anchor="t" anchorCtr="0">
              <a:noAutofit/>
            </a:bodyPr>
            <a:lstStyle/>
            <a:p>
              <a:pPr marL="114300" lvl="1" indent="-114300" algn="l" defTabSz="622300">
                <a:lnSpc>
                  <a:spcPct val="90000"/>
                </a:lnSpc>
                <a:spcBef>
                  <a:spcPct val="0"/>
                </a:spcBef>
                <a:spcAft>
                  <a:spcPct val="15000"/>
                </a:spcAft>
                <a:buClr>
                  <a:schemeClr val="tx2"/>
                </a:buClr>
                <a:buFont typeface="Wingdings" pitchFamily="2" charset="2"/>
                <a:buChar char="§"/>
              </a:pPr>
              <a:r>
                <a:rPr lang="en-US" sz="1400" kern="1200" dirty="0" smtClean="0"/>
                <a:t>Unparalleled access to support data</a:t>
              </a:r>
              <a:endParaRPr lang="en-US" sz="1400" kern="1200" dirty="0"/>
            </a:p>
            <a:p>
              <a:pPr marL="114300" lvl="1" indent="-114300" algn="l" defTabSz="622300">
                <a:lnSpc>
                  <a:spcPct val="90000"/>
                </a:lnSpc>
                <a:spcBef>
                  <a:spcPct val="0"/>
                </a:spcBef>
                <a:spcAft>
                  <a:spcPct val="15000"/>
                </a:spcAft>
                <a:buClr>
                  <a:schemeClr val="tx2"/>
                </a:buClr>
                <a:buFont typeface="Wingdings" pitchFamily="2" charset="2"/>
                <a:buChar char="§"/>
              </a:pPr>
              <a:r>
                <a:rPr lang="en-US" sz="1400" kern="1200" dirty="0" smtClean="0"/>
                <a:t>Available across user spectrum</a:t>
              </a:r>
              <a:endParaRPr lang="en-US" sz="1400" kern="1200" dirty="0"/>
            </a:p>
          </p:txBody>
        </p:sp>
        <p:sp>
          <p:nvSpPr>
            <p:cNvPr id="22" name="Freeform 21"/>
            <p:cNvSpPr/>
            <p:nvPr/>
          </p:nvSpPr>
          <p:spPr>
            <a:xfrm>
              <a:off x="2239347" y="1490291"/>
              <a:ext cx="2251563" cy="2251563"/>
            </a:xfrm>
            <a:custGeom>
              <a:avLst/>
              <a:gdLst>
                <a:gd name="connsiteX0" fmla="*/ 0 w 2251563"/>
                <a:gd name="connsiteY0" fmla="*/ 2251563 h 2251563"/>
                <a:gd name="connsiteX1" fmla="*/ 659470 w 2251563"/>
                <a:gd name="connsiteY1" fmla="*/ 659468 h 2251563"/>
                <a:gd name="connsiteX2" fmla="*/ 2251567 w 2251563"/>
                <a:gd name="connsiteY2" fmla="*/ 3 h 2251563"/>
                <a:gd name="connsiteX3" fmla="*/ 2251563 w 2251563"/>
                <a:gd name="connsiteY3" fmla="*/ 2251563 h 2251563"/>
                <a:gd name="connsiteX4" fmla="*/ 0 w 2251563"/>
                <a:gd name="connsiteY4" fmla="*/ 2251563 h 2251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563" h="2251563">
                  <a:moveTo>
                    <a:pt x="0" y="2251563"/>
                  </a:moveTo>
                  <a:cubicBezTo>
                    <a:pt x="1" y="1654411"/>
                    <a:pt x="237219" y="1081717"/>
                    <a:pt x="659470" y="659468"/>
                  </a:cubicBezTo>
                  <a:cubicBezTo>
                    <a:pt x="1081721" y="237218"/>
                    <a:pt x="1654415" y="2"/>
                    <a:pt x="2251567" y="3"/>
                  </a:cubicBezTo>
                  <a:cubicBezTo>
                    <a:pt x="2251566" y="750523"/>
                    <a:pt x="2251564" y="1501043"/>
                    <a:pt x="2251563" y="2251563"/>
                  </a:cubicBezTo>
                  <a:lnTo>
                    <a:pt x="0" y="2251563"/>
                  </a:lnTo>
                  <a:close/>
                </a:path>
              </a:pathLst>
            </a:custGeom>
            <a:solidFill>
              <a:schemeClr val="accent1"/>
            </a:solidFill>
          </p:spPr>
          <p:style>
            <a:lnRef idx="0">
              <a:schemeClr val="lt1">
                <a:hueOff val="0"/>
                <a:satOff val="0"/>
                <a:lumOff val="0"/>
                <a:alphaOff val="0"/>
              </a:schemeClr>
            </a:lnRef>
            <a:fillRef idx="3">
              <a:scrgbClr r="0" g="0" b="0"/>
            </a:fillRef>
            <a:effectRef idx="3">
              <a:schemeClr val="accent1">
                <a:alpha val="90000"/>
                <a:hueOff val="0"/>
                <a:satOff val="0"/>
                <a:lumOff val="0"/>
                <a:alphaOff val="0"/>
              </a:schemeClr>
            </a:effectRef>
            <a:fontRef idx="minor">
              <a:schemeClr val="lt1"/>
            </a:fontRef>
          </p:style>
          <p:txBody>
            <a:bodyPr spcFirstLastPara="0" vert="horz" wrap="square" lIns="830157" tIns="830154"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t>Cloud</a:t>
              </a:r>
              <a:endParaRPr lang="en-US" sz="2400" b="1" kern="1200" dirty="0"/>
            </a:p>
          </p:txBody>
        </p:sp>
        <p:sp>
          <p:nvSpPr>
            <p:cNvPr id="23" name="Oval 22"/>
            <p:cNvSpPr/>
            <p:nvPr/>
          </p:nvSpPr>
          <p:spPr>
            <a:xfrm rot="2598437" flipH="1" flipV="1">
              <a:off x="4519841" y="3781568"/>
              <a:ext cx="45718" cy="45717"/>
            </a:xfrm>
            <a:prstGeom prst="ellipse">
              <a:avLst/>
            </a:prstGeom>
          </p:spPr>
          <p:style>
            <a:lnRef idx="0">
              <a:schemeClr val="lt1">
                <a:hueOff val="0"/>
                <a:satOff val="0"/>
                <a:lumOff val="0"/>
                <a:alphaOff val="0"/>
              </a:schemeClr>
            </a:lnRef>
            <a:fillRef idx="3">
              <a:schemeClr val="accent1">
                <a:tint val="40000"/>
                <a:hueOff val="0"/>
                <a:satOff val="0"/>
                <a:lumOff val="0"/>
                <a:alphaOff val="0"/>
              </a:schemeClr>
            </a:fillRef>
            <a:effectRef idx="3">
              <a:schemeClr val="accent1">
                <a:tint val="40000"/>
                <a:hueOff val="0"/>
                <a:satOff val="0"/>
                <a:lumOff val="0"/>
                <a:alphaOff val="0"/>
              </a:schemeClr>
            </a:effectRef>
            <a:fontRef idx="minor">
              <a:schemeClr val="dk1">
                <a:hueOff val="0"/>
                <a:satOff val="0"/>
                <a:lumOff val="0"/>
                <a:alphaOff val="0"/>
              </a:schemeClr>
            </a:fontRef>
          </p:style>
        </p:sp>
        <p:sp>
          <p:nvSpPr>
            <p:cNvPr id="24" name="Oval 23"/>
            <p:cNvSpPr/>
            <p:nvPr/>
          </p:nvSpPr>
          <p:spPr>
            <a:xfrm rot="10800000" flipV="1">
              <a:off x="4527373" y="3744687"/>
              <a:ext cx="45718" cy="51037"/>
            </a:xfrm>
            <a:prstGeom prst="ellipse">
              <a:avLst/>
            </a:prstGeom>
          </p:spPr>
          <p:style>
            <a:lnRef idx="0">
              <a:schemeClr val="lt1">
                <a:hueOff val="0"/>
                <a:satOff val="0"/>
                <a:lumOff val="0"/>
                <a:alphaOff val="0"/>
              </a:schemeClr>
            </a:lnRef>
            <a:fillRef idx="3">
              <a:schemeClr val="accent1">
                <a:tint val="40000"/>
                <a:hueOff val="0"/>
                <a:satOff val="0"/>
                <a:lumOff val="0"/>
                <a:alphaOff val="0"/>
              </a:schemeClr>
            </a:fillRef>
            <a:effectRef idx="3">
              <a:schemeClr val="accent1">
                <a:tint val="40000"/>
                <a:hueOff val="0"/>
                <a:satOff val="0"/>
                <a:lumOff val="0"/>
                <a:alphaOff val="0"/>
              </a:schemeClr>
            </a:effectRef>
            <a:fontRef idx="minor">
              <a:schemeClr val="dk1">
                <a:hueOff val="0"/>
                <a:satOff val="0"/>
                <a:lumOff val="0"/>
                <a:alphaOff val="0"/>
              </a:schemeClr>
            </a:fontRef>
          </p:style>
        </p:sp>
        <p:pic>
          <p:nvPicPr>
            <p:cNvPr id="25" name="Picture 24" descr="Blue-Mobile-Me-icon.png"/>
            <p:cNvPicPr>
              <a:picLocks noChangeAspect="1"/>
            </p:cNvPicPr>
            <p:nvPr/>
          </p:nvPicPr>
          <p:blipFill>
            <a:blip r:embed="rId5" cstate="print"/>
            <a:stretch>
              <a:fillRect/>
            </a:stretch>
          </p:blipFill>
          <p:spPr>
            <a:xfrm>
              <a:off x="3075720" y="1756742"/>
              <a:ext cx="970619" cy="970620"/>
            </a:xfrm>
            <a:prstGeom prst="roundRect">
              <a:avLst/>
            </a:prstGeom>
            <a:solidFill>
              <a:schemeClr val="accent3"/>
            </a:solidFill>
            <a:ln w="9525">
              <a:noFill/>
              <a:miter lim="800000"/>
              <a:headEnd/>
              <a:tailEnd/>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pic>
      </p:grpSp>
      <p:grpSp>
        <p:nvGrpSpPr>
          <p:cNvPr id="26" name="Group 25"/>
          <p:cNvGrpSpPr/>
          <p:nvPr/>
        </p:nvGrpSpPr>
        <p:grpSpPr>
          <a:xfrm>
            <a:off x="4594909" y="3845852"/>
            <a:ext cx="3556544" cy="2386595"/>
            <a:chOff x="4594909" y="3845851"/>
            <a:chExt cx="3556544" cy="2386595"/>
          </a:xfrm>
        </p:grpSpPr>
        <p:sp>
          <p:nvSpPr>
            <p:cNvPr id="27" name="Freeform 26"/>
            <p:cNvSpPr/>
            <p:nvPr/>
          </p:nvSpPr>
          <p:spPr>
            <a:xfrm>
              <a:off x="5582695" y="4568474"/>
              <a:ext cx="2568758" cy="1663972"/>
            </a:xfrm>
            <a:custGeom>
              <a:avLst/>
              <a:gdLst>
                <a:gd name="connsiteX0" fmla="*/ 0 w 2568758"/>
                <a:gd name="connsiteY0" fmla="*/ 166397 h 1663972"/>
                <a:gd name="connsiteX1" fmla="*/ 48737 w 2568758"/>
                <a:gd name="connsiteY1" fmla="*/ 48737 h 1663972"/>
                <a:gd name="connsiteX2" fmla="*/ 166398 w 2568758"/>
                <a:gd name="connsiteY2" fmla="*/ 1 h 1663972"/>
                <a:gd name="connsiteX3" fmla="*/ 2402361 w 2568758"/>
                <a:gd name="connsiteY3" fmla="*/ 0 h 1663972"/>
                <a:gd name="connsiteX4" fmla="*/ 2520021 w 2568758"/>
                <a:gd name="connsiteY4" fmla="*/ 48737 h 1663972"/>
                <a:gd name="connsiteX5" fmla="*/ 2568757 w 2568758"/>
                <a:gd name="connsiteY5" fmla="*/ 166398 h 1663972"/>
                <a:gd name="connsiteX6" fmla="*/ 2568758 w 2568758"/>
                <a:gd name="connsiteY6" fmla="*/ 1497575 h 1663972"/>
                <a:gd name="connsiteX7" fmla="*/ 2520021 w 2568758"/>
                <a:gd name="connsiteY7" fmla="*/ 1615235 h 1663972"/>
                <a:gd name="connsiteX8" fmla="*/ 2402360 w 2568758"/>
                <a:gd name="connsiteY8" fmla="*/ 1663972 h 1663972"/>
                <a:gd name="connsiteX9" fmla="*/ 166397 w 2568758"/>
                <a:gd name="connsiteY9" fmla="*/ 1663972 h 1663972"/>
                <a:gd name="connsiteX10" fmla="*/ 48737 w 2568758"/>
                <a:gd name="connsiteY10" fmla="*/ 1615235 h 1663972"/>
                <a:gd name="connsiteX11" fmla="*/ 1 w 2568758"/>
                <a:gd name="connsiteY11" fmla="*/ 1497574 h 1663972"/>
                <a:gd name="connsiteX12" fmla="*/ 0 w 2568758"/>
                <a:gd name="connsiteY12" fmla="*/ 166397 h 1663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68758" h="1663972">
                  <a:moveTo>
                    <a:pt x="0" y="166397"/>
                  </a:moveTo>
                  <a:cubicBezTo>
                    <a:pt x="0" y="122266"/>
                    <a:pt x="17531" y="79942"/>
                    <a:pt x="48737" y="48737"/>
                  </a:cubicBezTo>
                  <a:cubicBezTo>
                    <a:pt x="79943" y="17532"/>
                    <a:pt x="122266" y="1"/>
                    <a:pt x="166398" y="1"/>
                  </a:cubicBezTo>
                  <a:lnTo>
                    <a:pt x="2402361" y="0"/>
                  </a:lnTo>
                  <a:cubicBezTo>
                    <a:pt x="2446492" y="0"/>
                    <a:pt x="2488816" y="17531"/>
                    <a:pt x="2520021" y="48737"/>
                  </a:cubicBezTo>
                  <a:cubicBezTo>
                    <a:pt x="2551226" y="79943"/>
                    <a:pt x="2568757" y="122266"/>
                    <a:pt x="2568757" y="166398"/>
                  </a:cubicBezTo>
                  <a:cubicBezTo>
                    <a:pt x="2568757" y="610124"/>
                    <a:pt x="2568758" y="1053849"/>
                    <a:pt x="2568758" y="1497575"/>
                  </a:cubicBezTo>
                  <a:cubicBezTo>
                    <a:pt x="2568758" y="1541706"/>
                    <a:pt x="2551227" y="1584030"/>
                    <a:pt x="2520021" y="1615235"/>
                  </a:cubicBezTo>
                  <a:cubicBezTo>
                    <a:pt x="2488815" y="1646440"/>
                    <a:pt x="2446492" y="1663972"/>
                    <a:pt x="2402360" y="1663972"/>
                  </a:cubicBezTo>
                  <a:lnTo>
                    <a:pt x="166397" y="1663972"/>
                  </a:lnTo>
                  <a:cubicBezTo>
                    <a:pt x="122266" y="1663972"/>
                    <a:pt x="79942" y="1646441"/>
                    <a:pt x="48737" y="1615235"/>
                  </a:cubicBezTo>
                  <a:cubicBezTo>
                    <a:pt x="17532" y="1584029"/>
                    <a:pt x="0" y="1541706"/>
                    <a:pt x="1" y="1497574"/>
                  </a:cubicBezTo>
                  <a:cubicBezTo>
                    <a:pt x="1" y="1053848"/>
                    <a:pt x="0" y="610123"/>
                    <a:pt x="0" y="166397"/>
                  </a:cubicBezTo>
                  <a:close/>
                </a:path>
              </a:pathLst>
            </a:custGeom>
            <a:solidFill>
              <a:schemeClr val="accent5">
                <a:lumMod val="20000"/>
                <a:lumOff val="80000"/>
                <a:alpha val="90000"/>
              </a:schemeClr>
            </a:solidFill>
          </p:spPr>
          <p:style>
            <a:lnRef idx="1">
              <a:schemeClr val="accent1">
                <a:alpha val="90000"/>
                <a:hueOff val="0"/>
                <a:satOff val="0"/>
                <a:lumOff val="0"/>
                <a:alphaOff val="-26667"/>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75760" tIns="521125" rIns="105132" bIns="105132" numCol="1" spcCol="1270" anchor="t" anchorCtr="0">
              <a:noAutofit/>
            </a:bodyPr>
            <a:lstStyle/>
            <a:p>
              <a:pPr marL="114300" lvl="1" indent="-114300" algn="l" defTabSz="622300">
                <a:lnSpc>
                  <a:spcPct val="90000"/>
                </a:lnSpc>
                <a:spcBef>
                  <a:spcPct val="0"/>
                </a:spcBef>
                <a:spcAft>
                  <a:spcPct val="15000"/>
                </a:spcAft>
                <a:buClr>
                  <a:schemeClr val="tx2"/>
                </a:buClr>
                <a:buFont typeface="Wingdings" pitchFamily="2" charset="2"/>
                <a:buChar char="§"/>
              </a:pPr>
              <a:r>
                <a:rPr lang="en-US" sz="1400" kern="1200" dirty="0" smtClean="0"/>
                <a:t>Monitor support process anytime, anywhere</a:t>
              </a:r>
              <a:endParaRPr lang="en-US" sz="1400" kern="1200" dirty="0"/>
            </a:p>
            <a:p>
              <a:pPr marL="114300" lvl="1" indent="-114300" algn="l" defTabSz="622300">
                <a:lnSpc>
                  <a:spcPct val="90000"/>
                </a:lnSpc>
                <a:spcBef>
                  <a:spcPct val="0"/>
                </a:spcBef>
                <a:spcAft>
                  <a:spcPct val="15000"/>
                </a:spcAft>
                <a:buClr>
                  <a:schemeClr val="tx2"/>
                </a:buClr>
                <a:buFont typeface="Wingdings" pitchFamily="2" charset="2"/>
                <a:buChar char="§"/>
              </a:pPr>
              <a:r>
                <a:rPr lang="en-US" sz="1400" kern="1200" dirty="0" smtClean="0"/>
                <a:t>Enables remote diagnose/resolve</a:t>
              </a:r>
              <a:endParaRPr lang="en-US" sz="1400" kern="1200" dirty="0"/>
            </a:p>
          </p:txBody>
        </p:sp>
        <p:sp>
          <p:nvSpPr>
            <p:cNvPr id="28" name="Freeform 27"/>
            <p:cNvSpPr/>
            <p:nvPr/>
          </p:nvSpPr>
          <p:spPr>
            <a:xfrm rot="21600000">
              <a:off x="4594909" y="3845851"/>
              <a:ext cx="2251563" cy="2251564"/>
            </a:xfrm>
            <a:custGeom>
              <a:avLst/>
              <a:gdLst>
                <a:gd name="connsiteX0" fmla="*/ 0 w 2251563"/>
                <a:gd name="connsiteY0" fmla="*/ 2251563 h 2251563"/>
                <a:gd name="connsiteX1" fmla="*/ 659470 w 2251563"/>
                <a:gd name="connsiteY1" fmla="*/ 659468 h 2251563"/>
                <a:gd name="connsiteX2" fmla="*/ 2251567 w 2251563"/>
                <a:gd name="connsiteY2" fmla="*/ 3 h 2251563"/>
                <a:gd name="connsiteX3" fmla="*/ 2251563 w 2251563"/>
                <a:gd name="connsiteY3" fmla="*/ 2251563 h 2251563"/>
                <a:gd name="connsiteX4" fmla="*/ 0 w 2251563"/>
                <a:gd name="connsiteY4" fmla="*/ 2251563 h 22515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1563" h="2251563">
                  <a:moveTo>
                    <a:pt x="2251563" y="0"/>
                  </a:moveTo>
                  <a:cubicBezTo>
                    <a:pt x="2251562" y="597152"/>
                    <a:pt x="2014344" y="1169846"/>
                    <a:pt x="1592093" y="1592095"/>
                  </a:cubicBezTo>
                  <a:cubicBezTo>
                    <a:pt x="1169842" y="2014345"/>
                    <a:pt x="597148" y="2251561"/>
                    <a:pt x="-3" y="2251560"/>
                  </a:cubicBezTo>
                  <a:cubicBezTo>
                    <a:pt x="-2" y="1501040"/>
                    <a:pt x="0" y="750520"/>
                    <a:pt x="0" y="0"/>
                  </a:cubicBezTo>
                  <a:lnTo>
                    <a:pt x="2251563" y="0"/>
                  </a:lnTo>
                  <a:close/>
                </a:path>
              </a:pathLst>
            </a:custGeom>
            <a:solidFill>
              <a:schemeClr val="accent3"/>
            </a:solidFill>
          </p:spPr>
          <p:style>
            <a:lnRef idx="0">
              <a:schemeClr val="lt1">
                <a:hueOff val="0"/>
                <a:satOff val="0"/>
                <a:lumOff val="0"/>
                <a:alphaOff val="0"/>
              </a:schemeClr>
            </a:lnRef>
            <a:fillRef idx="3">
              <a:scrgbClr r="0" g="0" b="0"/>
            </a:fillRef>
            <a:effectRef idx="3">
              <a:schemeClr val="accent1">
                <a:alpha val="90000"/>
                <a:hueOff val="0"/>
                <a:satOff val="0"/>
                <a:lumOff val="0"/>
                <a:alphaOff val="-26667"/>
              </a:schemeClr>
            </a:effectRef>
            <a:fontRef idx="minor">
              <a:schemeClr val="lt1"/>
            </a:fontRef>
          </p:style>
          <p:txBody>
            <a:bodyPr spcFirstLastPara="0" vert="horz" wrap="square" lIns="170688" tIns="170689" rIns="830157" bIns="830154"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Mobile</a:t>
              </a:r>
              <a:endParaRPr lang="en-US" sz="2400" b="1" kern="1200" dirty="0">
                <a:solidFill>
                  <a:schemeClr val="tx1"/>
                </a:solidFill>
              </a:endParaRPr>
            </a:p>
          </p:txBody>
        </p:sp>
        <p:pic>
          <p:nvPicPr>
            <p:cNvPr id="29" name="Picture 28" descr="iphone 2.bmp"/>
            <p:cNvPicPr>
              <a:picLocks noChangeAspect="1"/>
            </p:cNvPicPr>
            <p:nvPr/>
          </p:nvPicPr>
          <p:blipFill>
            <a:blip r:embed="rId6" cstate="print"/>
            <a:stretch>
              <a:fillRect/>
            </a:stretch>
          </p:blipFill>
          <p:spPr>
            <a:xfrm>
              <a:off x="4994021" y="4860977"/>
              <a:ext cx="969263" cy="969264"/>
            </a:xfrm>
            <a:prstGeom prst="roundRect">
              <a:avLst/>
            </a:prstGeom>
            <a:solidFill>
              <a:schemeClr val="accent3"/>
            </a:solidFill>
            <a:ln w="9525">
              <a:noFill/>
              <a:miter lim="800000"/>
              <a:headEnd/>
              <a:tailEnd/>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pic>
      </p:grpSp>
      <p:sp>
        <p:nvSpPr>
          <p:cNvPr id="30" name="Quad Arrow 29"/>
          <p:cNvSpPr/>
          <p:nvPr/>
        </p:nvSpPr>
        <p:spPr>
          <a:xfrm rot="18977167">
            <a:off x="3749030" y="2902560"/>
            <a:ext cx="1692457" cy="1699593"/>
          </a:xfrm>
          <a:prstGeom prst="quadArrow">
            <a:avLst/>
          </a:prstGeom>
          <a:gradFill>
            <a:gsLst>
              <a:gs pos="0">
                <a:srgbClr val="FFFFFF"/>
              </a:gs>
              <a:gs pos="7001">
                <a:srgbClr val="E6E6E6"/>
              </a:gs>
              <a:gs pos="32001">
                <a:srgbClr val="7D8496"/>
              </a:gs>
              <a:gs pos="47000">
                <a:srgbClr val="E6E6E6"/>
              </a:gs>
              <a:gs pos="85001">
                <a:srgbClr val="7D8496"/>
              </a:gs>
              <a:gs pos="100000">
                <a:srgbClr val="E6E6E6"/>
              </a:gs>
            </a:gsLst>
            <a:lin ang="16200000" scaled="0"/>
          </a:gradFill>
          <a:ln w="3175">
            <a:solidFill>
              <a:schemeClr val="accent6">
                <a:lumMod val="75000"/>
              </a:schemeClr>
            </a:solidFill>
          </a:ln>
          <a:effectLst>
            <a:outerShdw blurRad="40000" dist="23000" dir="102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p>
        </p:txBody>
      </p:sp>
      <p:sp>
        <p:nvSpPr>
          <p:cNvPr id="32" name="Slide Number Placeholder 3"/>
          <p:cNvSpPr>
            <a:spLocks noGrp="1"/>
          </p:cNvSpPr>
          <p:nvPr>
            <p:ph type="sldNum" sz="quarter" idx="4294967295"/>
          </p:nvPr>
        </p:nvSpPr>
        <p:spPr>
          <a:xfrm>
            <a:off x="6553200" y="6430706"/>
            <a:ext cx="2133600" cy="365125"/>
          </a:xfrm>
          <a:prstGeom prst="rect">
            <a:avLst/>
          </a:prstGeom>
        </p:spPr>
        <p:txBody>
          <a:bodyPr vert="horz" lIns="91440" tIns="45720" rIns="91440" bIns="45720" rtlCol="0" anchor="ctr"/>
          <a:lstStyle/>
          <a:p>
            <a:pPr algn="r"/>
            <a:fld id="{22F32E30-550F-42C5-8B76-D212329DF5C4}" type="slidenum">
              <a:rPr lang="en-US" sz="1000">
                <a:solidFill>
                  <a:srgbClr val="FFFFFF"/>
                </a:solidFill>
              </a:rPr>
              <a:pPr algn="r"/>
              <a:t>5</a:t>
            </a:fld>
            <a:endParaRPr lang="en-US" sz="1000" dirty="0">
              <a:solidFill>
                <a:srgbClr val="FFFFFF"/>
              </a:solidFill>
            </a:endParaRPr>
          </a:p>
        </p:txBody>
      </p:sp>
    </p:spTree>
    <p:extLst>
      <p:ext uri="{BB962C8B-B14F-4D97-AF65-F5344CB8AC3E}">
        <p14:creationId xmlns:p14="http://schemas.microsoft.com/office/powerpoint/2010/main" val="34046417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0-#ppt_w/2"/>
                                          </p:val>
                                        </p:tav>
                                        <p:tav tm="100000">
                                          <p:val>
                                            <p:strVal val="#ppt_x"/>
                                          </p:val>
                                        </p:tav>
                                      </p:tavLst>
                                    </p:anim>
                                    <p:anim calcmode="lin" valueType="num">
                                      <p:cBhvr additive="base">
                                        <p:cTn id="8" dur="500" fill="hold"/>
                                        <p:tgtEl>
                                          <p:spTgt spid="2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3" fill="hold" nodeType="after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additive="base">
                                        <p:cTn id="12" dur="500" fill="hold"/>
                                        <p:tgtEl>
                                          <p:spTgt spid="16"/>
                                        </p:tgtEl>
                                        <p:attrNameLst>
                                          <p:attrName>ppt_x</p:attrName>
                                        </p:attrNameLst>
                                      </p:cBhvr>
                                      <p:tavLst>
                                        <p:tav tm="0">
                                          <p:val>
                                            <p:strVal val="1+#ppt_w/2"/>
                                          </p:val>
                                        </p:tav>
                                        <p:tav tm="100000">
                                          <p:val>
                                            <p:strVal val="#ppt_x"/>
                                          </p:val>
                                        </p:tav>
                                      </p:tavLst>
                                    </p:anim>
                                    <p:anim calcmode="lin" valueType="num">
                                      <p:cBhvr additive="base">
                                        <p:cTn id="13" dur="500" fill="hold"/>
                                        <p:tgtEl>
                                          <p:spTgt spid="16"/>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6" fill="hold" nodeType="after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additive="base">
                                        <p:cTn id="17" dur="500" fill="hold"/>
                                        <p:tgtEl>
                                          <p:spTgt spid="26"/>
                                        </p:tgtEl>
                                        <p:attrNameLst>
                                          <p:attrName>ppt_x</p:attrName>
                                        </p:attrNameLst>
                                      </p:cBhvr>
                                      <p:tavLst>
                                        <p:tav tm="0">
                                          <p:val>
                                            <p:strVal val="1+#ppt_w/2"/>
                                          </p:val>
                                        </p:tav>
                                        <p:tav tm="100000">
                                          <p:val>
                                            <p:strVal val="#ppt_x"/>
                                          </p:val>
                                        </p:tav>
                                      </p:tavLst>
                                    </p:anim>
                                    <p:anim calcmode="lin" valueType="num">
                                      <p:cBhvr additive="base">
                                        <p:cTn id="18" dur="500" fill="hold"/>
                                        <p:tgtEl>
                                          <p:spTgt spid="26"/>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12"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additive="base">
                                        <p:cTn id="22" dur="500" fill="hold"/>
                                        <p:tgtEl>
                                          <p:spTgt spid="12"/>
                                        </p:tgtEl>
                                        <p:attrNameLst>
                                          <p:attrName>ppt_x</p:attrName>
                                        </p:attrNameLst>
                                      </p:cBhvr>
                                      <p:tavLst>
                                        <p:tav tm="0">
                                          <p:val>
                                            <p:strVal val="0-#ppt_w/2"/>
                                          </p:val>
                                        </p:tav>
                                        <p:tav tm="100000">
                                          <p:val>
                                            <p:strVal val="#ppt_x"/>
                                          </p:val>
                                        </p:tav>
                                      </p:tavLst>
                                    </p:anim>
                                    <p:anim calcmode="lin" valueType="num">
                                      <p:cBhvr additive="base">
                                        <p:cTn id="2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5" presetClass="entr" presetSubtype="0" fill="hold" grpId="0" nodeType="click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2000"/>
                                        <p:tgtEl>
                                          <p:spTgt spid="30"/>
                                        </p:tgtEl>
                                      </p:cBhvr>
                                    </p:animEffect>
                                    <p:anim calcmode="lin" valueType="num">
                                      <p:cBhvr>
                                        <p:cTn id="29" dur="2000" fill="hold"/>
                                        <p:tgtEl>
                                          <p:spTgt spid="30"/>
                                        </p:tgtEl>
                                        <p:attrNameLst>
                                          <p:attrName>style.rotation</p:attrName>
                                        </p:attrNameLst>
                                      </p:cBhvr>
                                      <p:tavLst>
                                        <p:tav tm="0">
                                          <p:val>
                                            <p:fltVal val="720"/>
                                          </p:val>
                                        </p:tav>
                                        <p:tav tm="100000">
                                          <p:val>
                                            <p:fltVal val="0"/>
                                          </p:val>
                                        </p:tav>
                                      </p:tavLst>
                                    </p:anim>
                                    <p:anim calcmode="lin" valueType="num">
                                      <p:cBhvr>
                                        <p:cTn id="30" dur="2000" fill="hold"/>
                                        <p:tgtEl>
                                          <p:spTgt spid="30"/>
                                        </p:tgtEl>
                                        <p:attrNameLst>
                                          <p:attrName>ppt_h</p:attrName>
                                        </p:attrNameLst>
                                      </p:cBhvr>
                                      <p:tavLst>
                                        <p:tav tm="0">
                                          <p:val>
                                            <p:fltVal val="0"/>
                                          </p:val>
                                        </p:tav>
                                        <p:tav tm="100000">
                                          <p:val>
                                            <p:strVal val="#ppt_h"/>
                                          </p:val>
                                        </p:tav>
                                      </p:tavLst>
                                    </p:anim>
                                    <p:anim calcmode="lin" valueType="num">
                                      <p:cBhvr>
                                        <p:cTn id="31" dur="2000" fill="hold"/>
                                        <p:tgtEl>
                                          <p:spTgt spid="3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744415" y="937847"/>
          <a:ext cx="77724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ight Arrow 7"/>
          <p:cNvSpPr/>
          <p:nvPr/>
        </p:nvSpPr>
        <p:spPr>
          <a:xfrm>
            <a:off x="685800" y="5791200"/>
            <a:ext cx="7696200" cy="3048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Up Arrow 8"/>
          <p:cNvSpPr/>
          <p:nvPr/>
        </p:nvSpPr>
        <p:spPr>
          <a:xfrm>
            <a:off x="609600" y="533400"/>
            <a:ext cx="304800" cy="5486400"/>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3505200" y="6019800"/>
            <a:ext cx="2069284" cy="523220"/>
          </a:xfrm>
          <a:prstGeom prst="rect">
            <a:avLst/>
          </a:prstGeom>
          <a:noFill/>
        </p:spPr>
        <p:txBody>
          <a:bodyPr wrap="none" rtlCol="0">
            <a:spAutoFit/>
          </a:bodyPr>
          <a:lstStyle/>
          <a:p>
            <a:r>
              <a:rPr lang="en-US" sz="2800" b="1" dirty="0" smtClean="0"/>
              <a:t>Availability</a:t>
            </a:r>
            <a:endParaRPr lang="en-US" sz="2800" b="1" dirty="0"/>
          </a:p>
        </p:txBody>
      </p:sp>
      <p:sp>
        <p:nvSpPr>
          <p:cNvPr id="11" name="TextBox 10"/>
          <p:cNvSpPr txBox="1"/>
          <p:nvPr/>
        </p:nvSpPr>
        <p:spPr>
          <a:xfrm rot="16200000">
            <a:off x="-1077813" y="2881117"/>
            <a:ext cx="3012941" cy="523220"/>
          </a:xfrm>
          <a:prstGeom prst="rect">
            <a:avLst/>
          </a:prstGeom>
          <a:noFill/>
        </p:spPr>
        <p:txBody>
          <a:bodyPr wrap="none" rtlCol="0">
            <a:spAutoFit/>
          </a:bodyPr>
          <a:lstStyle/>
          <a:p>
            <a:r>
              <a:rPr lang="en-US" sz="2800" b="1" dirty="0" smtClean="0"/>
              <a:t> Long Term Cost</a:t>
            </a:r>
            <a:endParaRPr lang="en-US" sz="2800" b="1" dirty="0"/>
          </a:p>
        </p:txBody>
      </p:sp>
      <p:sp>
        <p:nvSpPr>
          <p:cNvPr id="12" name="TextBox 11"/>
          <p:cNvSpPr txBox="1"/>
          <p:nvPr/>
        </p:nvSpPr>
        <p:spPr>
          <a:xfrm>
            <a:off x="228601" y="5181600"/>
            <a:ext cx="498855" cy="400110"/>
          </a:xfrm>
          <a:prstGeom prst="rect">
            <a:avLst/>
          </a:prstGeom>
          <a:noFill/>
        </p:spPr>
        <p:txBody>
          <a:bodyPr wrap="none" rtlCol="0">
            <a:spAutoFit/>
          </a:bodyPr>
          <a:lstStyle/>
          <a:p>
            <a:r>
              <a:rPr lang="en-US" sz="2000" b="1" i="1" dirty="0" smtClean="0"/>
              <a:t>Lo</a:t>
            </a:r>
            <a:endParaRPr lang="en-US" sz="2000" b="1" i="1" dirty="0"/>
          </a:p>
        </p:txBody>
      </p:sp>
      <p:sp>
        <p:nvSpPr>
          <p:cNvPr id="13" name="TextBox 12"/>
          <p:cNvSpPr txBox="1"/>
          <p:nvPr/>
        </p:nvSpPr>
        <p:spPr>
          <a:xfrm>
            <a:off x="152400" y="914400"/>
            <a:ext cx="458036" cy="400110"/>
          </a:xfrm>
          <a:prstGeom prst="rect">
            <a:avLst/>
          </a:prstGeom>
          <a:noFill/>
        </p:spPr>
        <p:txBody>
          <a:bodyPr wrap="square" rtlCol="0">
            <a:spAutoFit/>
          </a:bodyPr>
          <a:lstStyle/>
          <a:p>
            <a:r>
              <a:rPr lang="en-US" sz="2000" b="1" i="1" dirty="0" smtClean="0"/>
              <a:t>Hi</a:t>
            </a:r>
            <a:endParaRPr lang="en-US" sz="2000" b="1" i="1" dirty="0"/>
          </a:p>
        </p:txBody>
      </p:sp>
      <p:sp>
        <p:nvSpPr>
          <p:cNvPr id="14" name="Rectangle 13"/>
          <p:cNvSpPr/>
          <p:nvPr/>
        </p:nvSpPr>
        <p:spPr>
          <a:xfrm>
            <a:off x="7467600" y="6096000"/>
            <a:ext cx="441146" cy="400110"/>
          </a:xfrm>
          <a:prstGeom prst="rect">
            <a:avLst/>
          </a:prstGeom>
        </p:spPr>
        <p:txBody>
          <a:bodyPr wrap="none">
            <a:spAutoFit/>
          </a:bodyPr>
          <a:lstStyle/>
          <a:p>
            <a:r>
              <a:rPr lang="en-US" sz="2000" b="1" i="1" dirty="0" smtClean="0"/>
              <a:t>Hi</a:t>
            </a:r>
            <a:endParaRPr lang="en-US" sz="2000" b="1" i="1" dirty="0"/>
          </a:p>
        </p:txBody>
      </p:sp>
      <p:sp>
        <p:nvSpPr>
          <p:cNvPr id="15" name="Rectangle 14"/>
          <p:cNvSpPr/>
          <p:nvPr/>
        </p:nvSpPr>
        <p:spPr>
          <a:xfrm>
            <a:off x="1066801" y="6019800"/>
            <a:ext cx="498855" cy="400110"/>
          </a:xfrm>
          <a:prstGeom prst="rect">
            <a:avLst/>
          </a:prstGeom>
        </p:spPr>
        <p:txBody>
          <a:bodyPr wrap="none">
            <a:spAutoFit/>
          </a:bodyPr>
          <a:lstStyle/>
          <a:p>
            <a:r>
              <a:rPr lang="en-US" sz="2000" b="1" i="1" dirty="0" smtClean="0"/>
              <a:t>Lo</a:t>
            </a:r>
            <a:endParaRPr lang="en-US" sz="2000" b="1" i="1" dirty="0"/>
          </a:p>
        </p:txBody>
      </p:sp>
      <p:sp>
        <p:nvSpPr>
          <p:cNvPr id="16" name="TextBox 15"/>
          <p:cNvSpPr txBox="1"/>
          <p:nvPr/>
        </p:nvSpPr>
        <p:spPr>
          <a:xfrm>
            <a:off x="1706143" y="1"/>
            <a:ext cx="6416180" cy="830997"/>
          </a:xfrm>
          <a:prstGeom prst="rect">
            <a:avLst/>
          </a:prstGeom>
          <a:noFill/>
        </p:spPr>
        <p:txBody>
          <a:bodyPr wrap="none" rtlCol="0">
            <a:spAutoFit/>
          </a:bodyPr>
          <a:lstStyle/>
          <a:p>
            <a:pPr algn="ctr"/>
            <a:r>
              <a:rPr lang="en-US" sz="2400" b="1" dirty="0" smtClean="0">
                <a:solidFill>
                  <a:schemeClr val="tx2"/>
                </a:solidFill>
              </a:rPr>
              <a:t>Why new architectures? </a:t>
            </a:r>
            <a:r>
              <a:rPr lang="en-US" sz="2400" b="1" dirty="0">
                <a:solidFill>
                  <a:schemeClr val="tx2"/>
                </a:solidFill>
              </a:rPr>
              <a:t>Cloud</a:t>
            </a:r>
            <a:endParaRPr lang="en-US" sz="2400" b="1" dirty="0" smtClean="0">
              <a:solidFill>
                <a:schemeClr val="tx2"/>
              </a:solidFill>
            </a:endParaRPr>
          </a:p>
          <a:p>
            <a:r>
              <a:rPr lang="en-US" sz="2400" b="1" dirty="0" smtClean="0">
                <a:solidFill>
                  <a:schemeClr val="tx2"/>
                </a:solidFill>
              </a:rPr>
              <a:t>Total Cost of Support by Architecture Type</a:t>
            </a:r>
            <a:endParaRPr lang="en-US" sz="2400" b="1" dirty="0">
              <a:solidFill>
                <a:schemeClr val="tx2"/>
              </a:solidFill>
            </a:endParaRPr>
          </a:p>
        </p:txBody>
      </p:sp>
      <p:sp>
        <p:nvSpPr>
          <p:cNvPr id="17" name="TextBox 16"/>
          <p:cNvSpPr txBox="1"/>
          <p:nvPr/>
        </p:nvSpPr>
        <p:spPr>
          <a:xfrm>
            <a:off x="5638800" y="3341078"/>
            <a:ext cx="3505200" cy="954107"/>
          </a:xfrm>
          <a:prstGeom prst="rect">
            <a:avLst/>
          </a:prstGeom>
          <a:noFill/>
        </p:spPr>
        <p:txBody>
          <a:bodyPr wrap="square" rtlCol="0">
            <a:spAutoFit/>
          </a:bodyPr>
          <a:lstStyle/>
          <a:p>
            <a:r>
              <a:rPr lang="en-US" sz="1400" i="1" dirty="0" smtClean="0"/>
              <a:t>Small Footprint, Common management, single vendor, drives lower support costs, increased customer satisfaction with overall support an added benefit</a:t>
            </a:r>
            <a:endParaRPr lang="en-US" sz="1400" i="1" dirty="0"/>
          </a:p>
        </p:txBody>
      </p:sp>
      <p:sp>
        <p:nvSpPr>
          <p:cNvPr id="26" name="Oval 25"/>
          <p:cNvSpPr/>
          <p:nvPr/>
        </p:nvSpPr>
        <p:spPr>
          <a:xfrm>
            <a:off x="3528647" y="3276600"/>
            <a:ext cx="533400" cy="5334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7" name="TextBox 26"/>
          <p:cNvSpPr txBox="1"/>
          <p:nvPr/>
        </p:nvSpPr>
        <p:spPr>
          <a:xfrm>
            <a:off x="3528646" y="2596663"/>
            <a:ext cx="1393330" cy="584775"/>
          </a:xfrm>
          <a:prstGeom prst="rect">
            <a:avLst/>
          </a:prstGeom>
          <a:noFill/>
        </p:spPr>
        <p:txBody>
          <a:bodyPr wrap="none" rtlCol="0">
            <a:spAutoFit/>
          </a:bodyPr>
          <a:lstStyle/>
          <a:p>
            <a:r>
              <a:rPr lang="en-US" sz="1600" b="1" dirty="0" smtClean="0"/>
              <a:t>Reference </a:t>
            </a:r>
          </a:p>
          <a:p>
            <a:r>
              <a:rPr lang="en-US" sz="1600" b="1" dirty="0" smtClean="0"/>
              <a:t>Architecture</a:t>
            </a:r>
            <a:endParaRPr lang="en-US" sz="1600" b="1" dirty="0"/>
          </a:p>
        </p:txBody>
      </p:sp>
      <p:sp>
        <p:nvSpPr>
          <p:cNvPr id="23" name="TextBox 22"/>
          <p:cNvSpPr txBox="1"/>
          <p:nvPr/>
        </p:nvSpPr>
        <p:spPr>
          <a:xfrm>
            <a:off x="1025770" y="3692771"/>
            <a:ext cx="3200400" cy="954107"/>
          </a:xfrm>
          <a:prstGeom prst="rect">
            <a:avLst/>
          </a:prstGeom>
          <a:noFill/>
        </p:spPr>
        <p:txBody>
          <a:bodyPr wrap="square" rtlCol="0">
            <a:spAutoFit/>
          </a:bodyPr>
          <a:lstStyle/>
          <a:p>
            <a:r>
              <a:rPr lang="en-US" sz="1400" i="1" dirty="0" smtClean="0"/>
              <a:t>Reduced footprint, more common management tools, possibly multiple contracts but managed by one provider, multi vendor solution</a:t>
            </a:r>
            <a:endParaRPr lang="en-US" sz="1400" i="1" dirty="0"/>
          </a:p>
        </p:txBody>
      </p:sp>
      <p:sp>
        <p:nvSpPr>
          <p:cNvPr id="24" name="TextBox 23"/>
          <p:cNvSpPr txBox="1"/>
          <p:nvPr/>
        </p:nvSpPr>
        <p:spPr>
          <a:xfrm>
            <a:off x="2438400" y="1318849"/>
            <a:ext cx="3657600" cy="954107"/>
          </a:xfrm>
          <a:prstGeom prst="rect">
            <a:avLst/>
          </a:prstGeom>
          <a:noFill/>
        </p:spPr>
        <p:txBody>
          <a:bodyPr wrap="square" rtlCol="0">
            <a:spAutoFit/>
          </a:bodyPr>
          <a:lstStyle/>
          <a:p>
            <a:r>
              <a:rPr lang="en-US" sz="1400" i="1" dirty="0" smtClean="0"/>
              <a:t>Very large footprint, independent management tools and support contracts, multiple vendors, large foot print with many assets</a:t>
            </a:r>
            <a:endParaRPr lang="en-US" sz="1400" i="1" dirty="0"/>
          </a:p>
        </p:txBody>
      </p:sp>
      <p:sp>
        <p:nvSpPr>
          <p:cNvPr id="18" name="Slide Number Placeholder 3"/>
          <p:cNvSpPr>
            <a:spLocks noGrp="1"/>
          </p:cNvSpPr>
          <p:nvPr>
            <p:ph type="sldNum" sz="quarter" idx="12"/>
          </p:nvPr>
        </p:nvSpPr>
        <p:spPr>
          <a:xfrm>
            <a:off x="6553200" y="6430706"/>
            <a:ext cx="2133600" cy="365125"/>
          </a:xfrm>
        </p:spPr>
        <p:txBody>
          <a:bodyPr/>
          <a:lstStyle/>
          <a:p>
            <a:fld id="{22F32E30-550F-42C5-8B76-D212329DF5C4}" type="slidenum">
              <a:rPr lang="en-US"/>
              <a:pPr/>
              <a:t>6</a:t>
            </a:fld>
            <a:endParaRPr lang="en-US" dirty="0"/>
          </a:p>
        </p:txBody>
      </p:sp>
    </p:spTree>
    <p:extLst>
      <p:ext uri="{BB962C8B-B14F-4D97-AF65-F5344CB8AC3E}">
        <p14:creationId xmlns:p14="http://schemas.microsoft.com/office/powerpoint/2010/main" val="30721469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447"/>
          </a:xfrm>
        </p:spPr>
        <p:txBody>
          <a:bodyPr>
            <a:normAutofit fontScale="90000"/>
          </a:bodyPr>
          <a:lstStyle/>
          <a:p>
            <a:r>
              <a:rPr lang="en-US" sz="3200" dirty="0"/>
              <a:t>System Duration </a:t>
            </a:r>
            <a:r>
              <a:rPr lang="en-US" sz="3200" dirty="0" smtClean="0"/>
              <a:t>Till EOL</a:t>
            </a:r>
            <a:endParaRPr lang="en-US" sz="3200" dirty="0"/>
          </a:p>
        </p:txBody>
      </p:sp>
      <p:sp>
        <p:nvSpPr>
          <p:cNvPr id="8" name="TextBox 7"/>
          <p:cNvSpPr txBox="1"/>
          <p:nvPr/>
        </p:nvSpPr>
        <p:spPr>
          <a:xfrm>
            <a:off x="457200" y="822650"/>
            <a:ext cx="8534400" cy="307777"/>
          </a:xfrm>
          <a:prstGeom prst="rect">
            <a:avLst/>
          </a:prstGeom>
          <a:noFill/>
        </p:spPr>
        <p:txBody>
          <a:bodyPr wrap="square" lIns="91440" rtlCol="0">
            <a:spAutoFit/>
          </a:bodyPr>
          <a:lstStyle/>
          <a:p>
            <a:pPr marL="457200" indent="-457200">
              <a:buClr>
                <a:schemeClr val="tx2"/>
              </a:buClr>
            </a:pPr>
            <a:r>
              <a:rPr lang="en-US" sz="1400" dirty="0"/>
              <a:t>On average how long do you a keep an x86 system till it is completely retired?</a:t>
            </a:r>
          </a:p>
        </p:txBody>
      </p:sp>
      <p:sp>
        <p:nvSpPr>
          <p:cNvPr id="9" name="TextBox 8"/>
          <p:cNvSpPr txBox="1"/>
          <p:nvPr/>
        </p:nvSpPr>
        <p:spPr>
          <a:xfrm>
            <a:off x="1599501" y="6033092"/>
            <a:ext cx="7544496" cy="507831"/>
          </a:xfrm>
          <a:prstGeom prst="rect">
            <a:avLst/>
          </a:prstGeom>
          <a:noFill/>
        </p:spPr>
        <p:txBody>
          <a:bodyPr wrap="square" lIns="91440" rtlCol="0" anchor="b" anchorCtr="0">
            <a:spAutoFit/>
          </a:bodyPr>
          <a:lstStyle/>
          <a:p>
            <a:pPr>
              <a:buClr>
                <a:schemeClr val="tx2"/>
              </a:buClr>
            </a:pPr>
            <a:r>
              <a:rPr lang="en-US" sz="900" dirty="0" smtClean="0"/>
              <a:t>N=516, Mean=4.28
</a:t>
            </a:r>
            <a:r>
              <a:rPr lang="en-US" sz="900" dirty="0"/>
              <a:t>Base: Total Respondents</a:t>
            </a:r>
            <a:r>
              <a:rPr lang="en-US" sz="900" dirty="0" smtClean="0"/>
              <a:t>
Source</a:t>
            </a:r>
            <a:r>
              <a:rPr lang="en-US" sz="900" smtClean="0"/>
              <a:t>: Server Attach </a:t>
            </a:r>
            <a:r>
              <a:rPr lang="en-US" sz="900" dirty="0"/>
              <a:t>Rate Study 2015</a:t>
            </a:r>
            <a:endParaRPr lang="en-US" sz="900" dirty="0" smtClean="0"/>
          </a:p>
        </p:txBody>
      </p:sp>
      <p:sp>
        <p:nvSpPr>
          <p:cNvPr id="4" name="Footer Placeholder 3"/>
          <p:cNvSpPr>
            <a:spLocks noGrp="1"/>
          </p:cNvSpPr>
          <p:nvPr>
            <p:ph type="ftr" sz="quarter" idx="11"/>
          </p:nvPr>
        </p:nvSpPr>
        <p:spPr/>
        <p:txBody>
          <a:bodyPr/>
          <a:lstStyle/>
          <a:p>
            <a:r>
              <a:rPr lang="en-US" smtClean="0"/>
              <a:t>© IDC   Visit us at IDC.com and follow us on Twitter: @IDC</a:t>
            </a:r>
            <a:endParaRPr lang="en-US" dirty="0"/>
          </a:p>
        </p:txBody>
      </p:sp>
      <p:sp>
        <p:nvSpPr>
          <p:cNvPr id="5" name="Slide Number Placeholder 4"/>
          <p:cNvSpPr>
            <a:spLocks noGrp="1"/>
          </p:cNvSpPr>
          <p:nvPr>
            <p:ph type="sldNum" sz="quarter" idx="12"/>
          </p:nvPr>
        </p:nvSpPr>
        <p:spPr/>
        <p:txBody>
          <a:bodyPr/>
          <a:lstStyle/>
          <a:p>
            <a:fld id="{30879362-658A-E344-B7E9-F19991414F7F}" type="slidenum">
              <a:rPr lang="en-US" smtClean="0"/>
              <a:pPr/>
              <a:t>7</a:t>
            </a:fld>
            <a:endParaRPr lang="en-US"/>
          </a:p>
        </p:txBody>
      </p:sp>
      <p:graphicFrame>
        <p:nvGraphicFramePr>
          <p:cNvPr id="10" name="Chart 9"/>
          <p:cNvGraphicFramePr>
            <a:graphicFrameLocks/>
          </p:cNvGraphicFramePr>
          <p:nvPr>
            <p:extLst/>
          </p:nvPr>
        </p:nvGraphicFramePr>
        <p:xfrm>
          <a:off x="354238" y="1200002"/>
          <a:ext cx="8332561" cy="46501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2687565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a:xfrm>
            <a:off x="457200" y="175847"/>
            <a:ext cx="8229600" cy="1143000"/>
          </a:xfrm>
        </p:spPr>
        <p:txBody>
          <a:bodyPr>
            <a:normAutofit/>
          </a:bodyPr>
          <a:lstStyle/>
          <a:p>
            <a:r>
              <a:rPr lang="en-US" dirty="0" smtClean="0"/>
              <a:t>Market Overview</a:t>
            </a:r>
            <a:endParaRPr lang="en-US" dirty="0"/>
          </a:p>
        </p:txBody>
      </p:sp>
      <p:sp>
        <p:nvSpPr>
          <p:cNvPr id="342019" name="Rectangle 3"/>
          <p:cNvSpPr>
            <a:spLocks noGrp="1" noChangeArrowheads="1"/>
          </p:cNvSpPr>
          <p:nvPr>
            <p:ph idx="1"/>
          </p:nvPr>
        </p:nvSpPr>
        <p:spPr>
          <a:xfrm>
            <a:off x="457200" y="1198779"/>
            <a:ext cx="8229600" cy="5035766"/>
          </a:xfrm>
        </p:spPr>
        <p:txBody>
          <a:bodyPr>
            <a:normAutofit/>
          </a:bodyPr>
          <a:lstStyle/>
          <a:p>
            <a:r>
              <a:rPr lang="en-US" sz="2400" dirty="0" smtClean="0"/>
              <a:t>IT managers continue to compete with RackSpace and Amazon and learn how to effectively utilize them for some workloads, helping to create better business outcomes</a:t>
            </a:r>
          </a:p>
          <a:p>
            <a:r>
              <a:rPr lang="en-US" sz="2400" dirty="0"/>
              <a:t>Technology innovations in support services </a:t>
            </a:r>
            <a:r>
              <a:rPr lang="en-US" sz="2400" dirty="0" smtClean="0"/>
              <a:t>(mobile)</a:t>
            </a:r>
            <a:endParaRPr lang="en-US" sz="2400" dirty="0"/>
          </a:p>
          <a:p>
            <a:pPr lvl="1"/>
            <a:r>
              <a:rPr lang="en-US" sz="1800" dirty="0" smtClean="0"/>
              <a:t>Remote access through tools such as LogMeIn Rescue, and Citrix Go-to-assist</a:t>
            </a:r>
            <a:endParaRPr lang="en-US" sz="1800" dirty="0"/>
          </a:p>
          <a:p>
            <a:pPr>
              <a:lnSpc>
                <a:spcPct val="130000"/>
              </a:lnSpc>
            </a:pPr>
            <a:r>
              <a:rPr lang="en-US" sz="2400" dirty="0"/>
              <a:t>Social </a:t>
            </a:r>
            <a:r>
              <a:rPr lang="en-US" sz="2400" dirty="0" smtClean="0"/>
              <a:t>capabilities and </a:t>
            </a:r>
            <a:r>
              <a:rPr lang="en-US" sz="2400" dirty="0"/>
              <a:t>support services</a:t>
            </a:r>
          </a:p>
          <a:p>
            <a:pPr lvl="1"/>
            <a:r>
              <a:rPr lang="en-US" sz="1800" dirty="0"/>
              <a:t>Support operations using social business technology and processes to deliver front-end support</a:t>
            </a:r>
          </a:p>
          <a:p>
            <a:pPr lvl="1"/>
            <a:r>
              <a:rPr lang="en-US" sz="1800" dirty="0" smtClean="0"/>
              <a:t>Build a social presence</a:t>
            </a:r>
            <a:endParaRPr lang="en-US" sz="1800" dirty="0"/>
          </a:p>
          <a:p>
            <a:pPr lvl="1"/>
            <a:r>
              <a:rPr lang="en-US" sz="1800" dirty="0"/>
              <a:t>IDC survey shows that enterprises seek advice of peers for support coverage decisions</a:t>
            </a:r>
          </a:p>
          <a:p>
            <a:endParaRPr lang="en-US" sz="2000" dirty="0"/>
          </a:p>
        </p:txBody>
      </p:sp>
      <p:sp>
        <p:nvSpPr>
          <p:cNvPr id="4" name="Slide Number Placeholder 3"/>
          <p:cNvSpPr>
            <a:spLocks noGrp="1"/>
          </p:cNvSpPr>
          <p:nvPr>
            <p:ph type="sldNum" sz="quarter" idx="12"/>
          </p:nvPr>
        </p:nvSpPr>
        <p:spPr/>
        <p:txBody>
          <a:bodyPr/>
          <a:lstStyle/>
          <a:p>
            <a:fld id="{8BC8BD61-67C7-40AE-8A49-7A91AC0C4663}" type="slidenum">
              <a:rPr lang="en-US"/>
              <a:pPr/>
              <a:t>8</a:t>
            </a:fld>
            <a:endParaRPr lang="en-US" dirty="0"/>
          </a:p>
        </p:txBody>
      </p:sp>
    </p:spTree>
    <p:extLst>
      <p:ext uri="{BB962C8B-B14F-4D97-AF65-F5344CB8AC3E}">
        <p14:creationId xmlns:p14="http://schemas.microsoft.com/office/powerpoint/2010/main" val="418827708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9"/>
          <p:cNvGrpSpPr/>
          <p:nvPr/>
        </p:nvGrpSpPr>
        <p:grpSpPr>
          <a:xfrm>
            <a:off x="0" y="1233928"/>
            <a:ext cx="8799230" cy="3096344"/>
            <a:chOff x="0" y="1124744"/>
            <a:chExt cx="8799230" cy="3096344"/>
          </a:xfrm>
        </p:grpSpPr>
        <p:sp>
          <p:nvSpPr>
            <p:cNvPr id="42" name="Oval 41"/>
            <p:cNvSpPr/>
            <p:nvPr/>
          </p:nvSpPr>
          <p:spPr>
            <a:xfrm rot="1438537">
              <a:off x="2292579" y="3093955"/>
              <a:ext cx="243220" cy="453132"/>
            </a:xfrm>
            <a:prstGeom prst="ellipse">
              <a:avLst/>
            </a:prstGeom>
            <a:gradFill flip="none" rotWithShape="1">
              <a:gsLst>
                <a:gs pos="32000">
                  <a:schemeClr val="tx1"/>
                </a:gs>
                <a:gs pos="100000">
                  <a:schemeClr val="bg1">
                    <a:lumMod val="75000"/>
                    <a:alpha val="0"/>
                  </a:schemeClr>
                </a:gs>
              </a:gsLst>
              <a:path path="shape">
                <a:fillToRect l="50000" t="50000" r="50000" b="50000"/>
              </a:path>
              <a:tileRect/>
            </a:gra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3" name="Oval 42"/>
            <p:cNvSpPr/>
            <p:nvPr/>
          </p:nvSpPr>
          <p:spPr>
            <a:xfrm>
              <a:off x="0" y="3717032"/>
              <a:ext cx="3779912" cy="504056"/>
            </a:xfrm>
            <a:prstGeom prst="ellipse">
              <a:avLst/>
            </a:prstGeom>
            <a:gradFill flip="none" rotWithShape="1">
              <a:gsLst>
                <a:gs pos="0">
                  <a:schemeClr val="tx1"/>
                </a:gs>
                <a:gs pos="100000">
                  <a:schemeClr val="bg1">
                    <a:lumMod val="75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4" name="Rectangle 43"/>
            <p:cNvSpPr/>
            <p:nvPr/>
          </p:nvSpPr>
          <p:spPr>
            <a:xfrm>
              <a:off x="0" y="1124744"/>
              <a:ext cx="8799230" cy="2376264"/>
            </a:xfrm>
            <a:prstGeom prst="rect">
              <a:avLst/>
            </a:prstGeom>
            <a:gradFill flip="none" rotWithShape="1">
              <a:gsLst>
                <a:gs pos="21000">
                  <a:schemeClr val="bg1">
                    <a:alpha val="31000"/>
                  </a:schemeClr>
                </a:gs>
                <a:gs pos="65000">
                  <a:schemeClr val="bg1">
                    <a:lumMod val="75000"/>
                    <a:alpha val="28000"/>
                  </a:schemeClr>
                </a:gs>
                <a:gs pos="87000">
                  <a:schemeClr val="bg1">
                    <a:lumMod val="95000"/>
                    <a:alpha val="28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nvGrpSpPr>
            <p:cNvPr id="3" name="Group 4"/>
            <p:cNvGrpSpPr/>
            <p:nvPr/>
          </p:nvGrpSpPr>
          <p:grpSpPr>
            <a:xfrm>
              <a:off x="571590" y="1470420"/>
              <a:ext cx="2520280" cy="2540389"/>
              <a:chOff x="6516216" y="2132856"/>
              <a:chExt cx="2143140" cy="2160240"/>
            </a:xfrm>
          </p:grpSpPr>
          <p:sp>
            <p:nvSpPr>
              <p:cNvPr id="46" name="Oval 5"/>
              <p:cNvSpPr/>
              <p:nvPr/>
            </p:nvSpPr>
            <p:spPr>
              <a:xfrm>
                <a:off x="6516216" y="2149956"/>
                <a:ext cx="2143140" cy="2143140"/>
              </a:xfrm>
              <a:prstGeom prst="ellipse">
                <a:avLst/>
              </a:prstGeom>
              <a:gradFill flip="none" rotWithShape="1">
                <a:gsLst>
                  <a:gs pos="32000">
                    <a:schemeClr val="bg1">
                      <a:lumMod val="75000"/>
                    </a:schemeClr>
                  </a:gs>
                  <a:gs pos="51000">
                    <a:schemeClr val="tx1">
                      <a:lumMod val="50000"/>
                      <a:lumOff val="50000"/>
                    </a:schemeClr>
                  </a:gs>
                  <a:gs pos="82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7" name="Oval 46"/>
              <p:cNvSpPr/>
              <p:nvPr/>
            </p:nvSpPr>
            <p:spPr>
              <a:xfrm rot="1666358">
                <a:off x="6516216" y="2132856"/>
                <a:ext cx="1087570" cy="1320378"/>
              </a:xfrm>
              <a:prstGeom prst="ellipse">
                <a:avLst/>
              </a:prstGeom>
              <a:gradFill flip="none" rotWithShape="1">
                <a:gsLst>
                  <a:gs pos="0">
                    <a:schemeClr val="bg1">
                      <a:alpha val="81000"/>
                    </a:schemeClr>
                  </a:gs>
                  <a:gs pos="100000">
                    <a:schemeClr val="tx1">
                      <a:lumMod val="50000"/>
                      <a:lumOff val="50000"/>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nvGrpSpPr>
              <p:cNvPr id="5" name="Group 52"/>
              <p:cNvGrpSpPr/>
              <p:nvPr/>
            </p:nvGrpSpPr>
            <p:grpSpPr>
              <a:xfrm>
                <a:off x="6588224" y="2212796"/>
                <a:ext cx="2054344" cy="2008289"/>
                <a:chOff x="9187891" y="1453287"/>
                <a:chExt cx="5112106" cy="4997501"/>
              </a:xfrm>
              <a:gradFill flip="none" rotWithShape="1">
                <a:gsLst>
                  <a:gs pos="30000">
                    <a:schemeClr val="tx2">
                      <a:lumMod val="40000"/>
                      <a:lumOff val="60000"/>
                    </a:schemeClr>
                  </a:gs>
                  <a:gs pos="55000">
                    <a:schemeClr val="accent1"/>
                  </a:gs>
                  <a:gs pos="75000">
                    <a:schemeClr val="tx2">
                      <a:lumMod val="50000"/>
                    </a:schemeClr>
                  </a:gs>
                </a:gsLst>
                <a:path path="circle">
                  <a:fillToRect l="100000" t="100000"/>
                </a:path>
                <a:tileRect r="-100000" b="-100000"/>
              </a:gradFill>
              <a:effectLst/>
              <a:scene3d>
                <a:camera prst="perspectiveFront"/>
                <a:lightRig rig="soft" dir="t"/>
              </a:scene3d>
            </p:grpSpPr>
            <p:sp>
              <p:nvSpPr>
                <p:cNvPr id="52" name="Freeform 51"/>
                <p:cNvSpPr/>
                <p:nvPr/>
              </p:nvSpPr>
              <p:spPr>
                <a:xfrm>
                  <a:off x="11953037" y="3475939"/>
                  <a:ext cx="1669084" cy="2866339"/>
                </a:xfrm>
                <a:custGeom>
                  <a:avLst/>
                  <a:gdLst>
                    <a:gd name="connsiteX0" fmla="*/ 0 w 1669084"/>
                    <a:gd name="connsiteY0" fmla="*/ 2866339 h 2866339"/>
                    <a:gd name="connsiteX1" fmla="*/ 131673 w 1669084"/>
                    <a:gd name="connsiteY1" fmla="*/ 2844394 h 2866339"/>
                    <a:gd name="connsiteX2" fmla="*/ 234086 w 1669084"/>
                    <a:gd name="connsiteY2" fmla="*/ 2844394 h 2866339"/>
                    <a:gd name="connsiteX3" fmla="*/ 307238 w 1669084"/>
                    <a:gd name="connsiteY3" fmla="*/ 2822448 h 2866339"/>
                    <a:gd name="connsiteX4" fmla="*/ 460857 w 1669084"/>
                    <a:gd name="connsiteY4" fmla="*/ 2727351 h 2866339"/>
                    <a:gd name="connsiteX5" fmla="*/ 526694 w 1669084"/>
                    <a:gd name="connsiteY5" fmla="*/ 2639568 h 2866339"/>
                    <a:gd name="connsiteX6" fmla="*/ 585216 w 1669084"/>
                    <a:gd name="connsiteY6" fmla="*/ 2581047 h 2866339"/>
                    <a:gd name="connsiteX7" fmla="*/ 643737 w 1669084"/>
                    <a:gd name="connsiteY7" fmla="*/ 2544471 h 2866339"/>
                    <a:gd name="connsiteX8" fmla="*/ 643737 w 1669084"/>
                    <a:gd name="connsiteY8" fmla="*/ 2464003 h 2866339"/>
                    <a:gd name="connsiteX9" fmla="*/ 665683 w 1669084"/>
                    <a:gd name="connsiteY9" fmla="*/ 2434743 h 2866339"/>
                    <a:gd name="connsiteX10" fmla="*/ 790041 w 1669084"/>
                    <a:gd name="connsiteY10" fmla="*/ 2339645 h 2866339"/>
                    <a:gd name="connsiteX11" fmla="*/ 863193 w 1669084"/>
                    <a:gd name="connsiteY11" fmla="*/ 2266493 h 2866339"/>
                    <a:gd name="connsiteX12" fmla="*/ 877824 w 1669084"/>
                    <a:gd name="connsiteY12" fmla="*/ 2134819 h 2866339"/>
                    <a:gd name="connsiteX13" fmla="*/ 870509 w 1669084"/>
                    <a:gd name="connsiteY13" fmla="*/ 2025091 h 2866339"/>
                    <a:gd name="connsiteX14" fmla="*/ 892454 w 1669084"/>
                    <a:gd name="connsiteY14" fmla="*/ 1959255 h 2866339"/>
                    <a:gd name="connsiteX15" fmla="*/ 929030 w 1669084"/>
                    <a:gd name="connsiteY15" fmla="*/ 1878787 h 2866339"/>
                    <a:gd name="connsiteX16" fmla="*/ 1016813 w 1669084"/>
                    <a:gd name="connsiteY16" fmla="*/ 1761744 h 2866339"/>
                    <a:gd name="connsiteX17" fmla="*/ 1111910 w 1669084"/>
                    <a:gd name="connsiteY17" fmla="*/ 1615440 h 2866339"/>
                    <a:gd name="connsiteX18" fmla="*/ 1192377 w 1669084"/>
                    <a:gd name="connsiteY18" fmla="*/ 1534973 h 2866339"/>
                    <a:gd name="connsiteX19" fmla="*/ 1265529 w 1669084"/>
                    <a:gd name="connsiteY19" fmla="*/ 1425245 h 2866339"/>
                    <a:gd name="connsiteX20" fmla="*/ 1338681 w 1669084"/>
                    <a:gd name="connsiteY20" fmla="*/ 1264311 h 2866339"/>
                    <a:gd name="connsiteX21" fmla="*/ 1367942 w 1669084"/>
                    <a:gd name="connsiteY21" fmla="*/ 1198474 h 2866339"/>
                    <a:gd name="connsiteX22" fmla="*/ 1353312 w 1669084"/>
                    <a:gd name="connsiteY22" fmla="*/ 1154583 h 2866339"/>
                    <a:gd name="connsiteX23" fmla="*/ 1316736 w 1669084"/>
                    <a:gd name="connsiteY23" fmla="*/ 1103376 h 2866339"/>
                    <a:gd name="connsiteX24" fmla="*/ 1353312 w 1669084"/>
                    <a:gd name="connsiteY24" fmla="*/ 1052170 h 2866339"/>
                    <a:gd name="connsiteX25" fmla="*/ 1477670 w 1669084"/>
                    <a:gd name="connsiteY25" fmla="*/ 935127 h 2866339"/>
                    <a:gd name="connsiteX26" fmla="*/ 1587398 w 1669084"/>
                    <a:gd name="connsiteY26" fmla="*/ 810768 h 2866339"/>
                    <a:gd name="connsiteX27" fmla="*/ 1616659 w 1669084"/>
                    <a:gd name="connsiteY27" fmla="*/ 642519 h 2866339"/>
                    <a:gd name="connsiteX28" fmla="*/ 1623974 w 1669084"/>
                    <a:gd name="connsiteY28" fmla="*/ 591312 h 2866339"/>
                    <a:gd name="connsiteX29" fmla="*/ 1623974 w 1669084"/>
                    <a:gd name="connsiteY29" fmla="*/ 562051 h 2866339"/>
                    <a:gd name="connsiteX30" fmla="*/ 1353312 w 1669084"/>
                    <a:gd name="connsiteY30" fmla="*/ 291389 h 2866339"/>
                    <a:gd name="connsiteX31" fmla="*/ 1126541 w 1669084"/>
                    <a:gd name="connsiteY31" fmla="*/ 254813 h 2866339"/>
                    <a:gd name="connsiteX32" fmla="*/ 841248 w 1669084"/>
                    <a:gd name="connsiteY32" fmla="*/ 210922 h 2866339"/>
                    <a:gd name="connsiteX33" fmla="*/ 687629 w 1669084"/>
                    <a:gd name="connsiteY33" fmla="*/ 123139 h 2866339"/>
                    <a:gd name="connsiteX34" fmla="*/ 541325 w 1669084"/>
                    <a:gd name="connsiteY34" fmla="*/ 93879 h 2866339"/>
                    <a:gd name="connsiteX35" fmla="*/ 475488 w 1669084"/>
                    <a:gd name="connsiteY35" fmla="*/ 108509 h 2866339"/>
                    <a:gd name="connsiteX36" fmla="*/ 336499 w 1669084"/>
                    <a:gd name="connsiteY36" fmla="*/ 57303 h 2866339"/>
                    <a:gd name="connsiteX37" fmla="*/ 212141 w 1669084"/>
                    <a:gd name="connsiteY37" fmla="*/ 6096 h 2866339"/>
                    <a:gd name="connsiteX38" fmla="*/ 131673 w 1669084"/>
                    <a:gd name="connsiteY38" fmla="*/ 20727 h 2866339"/>
                    <a:gd name="connsiteX39" fmla="*/ 65837 w 1669084"/>
                    <a:gd name="connsiteY39" fmla="*/ 57303 h 2866339"/>
                    <a:gd name="connsiteX40" fmla="*/ 58521 w 1669084"/>
                    <a:gd name="connsiteY40" fmla="*/ 123139 h 2866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669084" h="2866339">
                      <a:moveTo>
                        <a:pt x="0" y="2866339"/>
                      </a:moveTo>
                      <a:cubicBezTo>
                        <a:pt x="46329" y="2857195"/>
                        <a:pt x="92659" y="2848052"/>
                        <a:pt x="131673" y="2844394"/>
                      </a:cubicBezTo>
                      <a:cubicBezTo>
                        <a:pt x="170687" y="2840737"/>
                        <a:pt x="204825" y="2848052"/>
                        <a:pt x="234086" y="2844394"/>
                      </a:cubicBezTo>
                      <a:cubicBezTo>
                        <a:pt x="263347" y="2840736"/>
                        <a:pt x="269443" y="2841955"/>
                        <a:pt x="307238" y="2822448"/>
                      </a:cubicBezTo>
                      <a:cubicBezTo>
                        <a:pt x="345033" y="2802941"/>
                        <a:pt x="424281" y="2757831"/>
                        <a:pt x="460857" y="2727351"/>
                      </a:cubicBezTo>
                      <a:cubicBezTo>
                        <a:pt x="497433" y="2696871"/>
                        <a:pt x="505968" y="2663952"/>
                        <a:pt x="526694" y="2639568"/>
                      </a:cubicBezTo>
                      <a:cubicBezTo>
                        <a:pt x="547420" y="2615184"/>
                        <a:pt x="565709" y="2596897"/>
                        <a:pt x="585216" y="2581047"/>
                      </a:cubicBezTo>
                      <a:cubicBezTo>
                        <a:pt x="604723" y="2565198"/>
                        <a:pt x="633984" y="2563978"/>
                        <a:pt x="643737" y="2544471"/>
                      </a:cubicBezTo>
                      <a:cubicBezTo>
                        <a:pt x="653491" y="2524964"/>
                        <a:pt x="640079" y="2482291"/>
                        <a:pt x="643737" y="2464003"/>
                      </a:cubicBezTo>
                      <a:cubicBezTo>
                        <a:pt x="647395" y="2445715"/>
                        <a:pt x="641299" y="2455469"/>
                        <a:pt x="665683" y="2434743"/>
                      </a:cubicBezTo>
                      <a:cubicBezTo>
                        <a:pt x="690067" y="2414017"/>
                        <a:pt x="757123" y="2367687"/>
                        <a:pt x="790041" y="2339645"/>
                      </a:cubicBezTo>
                      <a:cubicBezTo>
                        <a:pt x="822959" y="2311603"/>
                        <a:pt x="848563" y="2300631"/>
                        <a:pt x="863193" y="2266493"/>
                      </a:cubicBezTo>
                      <a:cubicBezTo>
                        <a:pt x="877824" y="2232355"/>
                        <a:pt x="876605" y="2175053"/>
                        <a:pt x="877824" y="2134819"/>
                      </a:cubicBezTo>
                      <a:cubicBezTo>
                        <a:pt x="879043" y="2094585"/>
                        <a:pt x="868071" y="2054352"/>
                        <a:pt x="870509" y="2025091"/>
                      </a:cubicBezTo>
                      <a:cubicBezTo>
                        <a:pt x="872947" y="1995830"/>
                        <a:pt x="882701" y="1983639"/>
                        <a:pt x="892454" y="1959255"/>
                      </a:cubicBezTo>
                      <a:cubicBezTo>
                        <a:pt x="902207" y="1934871"/>
                        <a:pt x="908303" y="1911706"/>
                        <a:pt x="929030" y="1878787"/>
                      </a:cubicBezTo>
                      <a:cubicBezTo>
                        <a:pt x="949757" y="1845868"/>
                        <a:pt x="986333" y="1805635"/>
                        <a:pt x="1016813" y="1761744"/>
                      </a:cubicBezTo>
                      <a:cubicBezTo>
                        <a:pt x="1047293" y="1717853"/>
                        <a:pt x="1082649" y="1653235"/>
                        <a:pt x="1111910" y="1615440"/>
                      </a:cubicBezTo>
                      <a:cubicBezTo>
                        <a:pt x="1141171" y="1577645"/>
                        <a:pt x="1166774" y="1566672"/>
                        <a:pt x="1192377" y="1534973"/>
                      </a:cubicBezTo>
                      <a:cubicBezTo>
                        <a:pt x="1217980" y="1503274"/>
                        <a:pt x="1241145" y="1470355"/>
                        <a:pt x="1265529" y="1425245"/>
                      </a:cubicBezTo>
                      <a:cubicBezTo>
                        <a:pt x="1289913" y="1380135"/>
                        <a:pt x="1321612" y="1302106"/>
                        <a:pt x="1338681" y="1264311"/>
                      </a:cubicBezTo>
                      <a:cubicBezTo>
                        <a:pt x="1355750" y="1226516"/>
                        <a:pt x="1365503" y="1216762"/>
                        <a:pt x="1367942" y="1198474"/>
                      </a:cubicBezTo>
                      <a:cubicBezTo>
                        <a:pt x="1370381" y="1180186"/>
                        <a:pt x="1361846" y="1170433"/>
                        <a:pt x="1353312" y="1154583"/>
                      </a:cubicBezTo>
                      <a:cubicBezTo>
                        <a:pt x="1344778" y="1138733"/>
                        <a:pt x="1316736" y="1120445"/>
                        <a:pt x="1316736" y="1103376"/>
                      </a:cubicBezTo>
                      <a:cubicBezTo>
                        <a:pt x="1316736" y="1086307"/>
                        <a:pt x="1326490" y="1080212"/>
                        <a:pt x="1353312" y="1052170"/>
                      </a:cubicBezTo>
                      <a:cubicBezTo>
                        <a:pt x="1380134" y="1024128"/>
                        <a:pt x="1438656" y="975361"/>
                        <a:pt x="1477670" y="935127"/>
                      </a:cubicBezTo>
                      <a:cubicBezTo>
                        <a:pt x="1516684" y="894893"/>
                        <a:pt x="1564233" y="859536"/>
                        <a:pt x="1587398" y="810768"/>
                      </a:cubicBezTo>
                      <a:cubicBezTo>
                        <a:pt x="1610563" y="762000"/>
                        <a:pt x="1610563" y="679095"/>
                        <a:pt x="1616659" y="642519"/>
                      </a:cubicBezTo>
                      <a:cubicBezTo>
                        <a:pt x="1622755" y="605943"/>
                        <a:pt x="1622755" y="604723"/>
                        <a:pt x="1623974" y="591312"/>
                      </a:cubicBezTo>
                      <a:cubicBezTo>
                        <a:pt x="1625193" y="577901"/>
                        <a:pt x="1669084" y="612038"/>
                        <a:pt x="1623974" y="562051"/>
                      </a:cubicBezTo>
                      <a:cubicBezTo>
                        <a:pt x="1578864" y="512064"/>
                        <a:pt x="1436217" y="342595"/>
                        <a:pt x="1353312" y="291389"/>
                      </a:cubicBezTo>
                      <a:cubicBezTo>
                        <a:pt x="1270407" y="240183"/>
                        <a:pt x="1126541" y="254813"/>
                        <a:pt x="1126541" y="254813"/>
                      </a:cubicBezTo>
                      <a:cubicBezTo>
                        <a:pt x="1041197" y="241402"/>
                        <a:pt x="914400" y="232868"/>
                        <a:pt x="841248" y="210922"/>
                      </a:cubicBezTo>
                      <a:cubicBezTo>
                        <a:pt x="768096" y="188976"/>
                        <a:pt x="737616" y="142646"/>
                        <a:pt x="687629" y="123139"/>
                      </a:cubicBezTo>
                      <a:cubicBezTo>
                        <a:pt x="637642" y="103632"/>
                        <a:pt x="576682" y="96317"/>
                        <a:pt x="541325" y="93879"/>
                      </a:cubicBezTo>
                      <a:cubicBezTo>
                        <a:pt x="505968" y="91441"/>
                        <a:pt x="509626" y="114605"/>
                        <a:pt x="475488" y="108509"/>
                      </a:cubicBezTo>
                      <a:cubicBezTo>
                        <a:pt x="441350" y="102413"/>
                        <a:pt x="380390" y="74372"/>
                        <a:pt x="336499" y="57303"/>
                      </a:cubicBezTo>
                      <a:cubicBezTo>
                        <a:pt x="292608" y="40234"/>
                        <a:pt x="246279" y="12192"/>
                        <a:pt x="212141" y="6096"/>
                      </a:cubicBezTo>
                      <a:cubicBezTo>
                        <a:pt x="178003" y="0"/>
                        <a:pt x="156057" y="12193"/>
                        <a:pt x="131673" y="20727"/>
                      </a:cubicBezTo>
                      <a:cubicBezTo>
                        <a:pt x="107289" y="29261"/>
                        <a:pt x="78029" y="40234"/>
                        <a:pt x="65837" y="57303"/>
                      </a:cubicBezTo>
                      <a:cubicBezTo>
                        <a:pt x="53645" y="74372"/>
                        <a:pt x="60960" y="109728"/>
                        <a:pt x="58521" y="123139"/>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53" name="Freeform 52"/>
                <p:cNvSpPr/>
                <p:nvPr/>
              </p:nvSpPr>
              <p:spPr>
                <a:xfrm>
                  <a:off x="10493654" y="3257702"/>
                  <a:ext cx="1789786" cy="3193086"/>
                </a:xfrm>
                <a:custGeom>
                  <a:avLst/>
                  <a:gdLst>
                    <a:gd name="connsiteX0" fmla="*/ 1517904 w 1789786"/>
                    <a:gd name="connsiteY0" fmla="*/ 363322 h 3193086"/>
                    <a:gd name="connsiteX1" fmla="*/ 1459383 w 1789786"/>
                    <a:gd name="connsiteY1" fmla="*/ 304800 h 3193086"/>
                    <a:gd name="connsiteX2" fmla="*/ 1430122 w 1789786"/>
                    <a:gd name="connsiteY2" fmla="*/ 253594 h 3193086"/>
                    <a:gd name="connsiteX3" fmla="*/ 1386231 w 1789786"/>
                    <a:gd name="connsiteY3" fmla="*/ 224333 h 3193086"/>
                    <a:gd name="connsiteX4" fmla="*/ 1298448 w 1789786"/>
                    <a:gd name="connsiteY4" fmla="*/ 224333 h 3193086"/>
                    <a:gd name="connsiteX5" fmla="*/ 1269188 w 1789786"/>
                    <a:gd name="connsiteY5" fmla="*/ 202388 h 3193086"/>
                    <a:gd name="connsiteX6" fmla="*/ 1276503 w 1789786"/>
                    <a:gd name="connsiteY6" fmla="*/ 143866 h 3193086"/>
                    <a:gd name="connsiteX7" fmla="*/ 1276503 w 1789786"/>
                    <a:gd name="connsiteY7" fmla="*/ 41453 h 3193086"/>
                    <a:gd name="connsiteX8" fmla="*/ 1247242 w 1789786"/>
                    <a:gd name="connsiteY8" fmla="*/ 26823 h 3193086"/>
                    <a:gd name="connsiteX9" fmla="*/ 1130199 w 1789786"/>
                    <a:gd name="connsiteY9" fmla="*/ 12192 h 3193086"/>
                    <a:gd name="connsiteX10" fmla="*/ 1020471 w 1789786"/>
                    <a:gd name="connsiteY10" fmla="*/ 12192 h 3193086"/>
                    <a:gd name="connsiteX11" fmla="*/ 918058 w 1789786"/>
                    <a:gd name="connsiteY11" fmla="*/ 85344 h 3193086"/>
                    <a:gd name="connsiteX12" fmla="*/ 815645 w 1789786"/>
                    <a:gd name="connsiteY12" fmla="*/ 143866 h 3193086"/>
                    <a:gd name="connsiteX13" fmla="*/ 749808 w 1789786"/>
                    <a:gd name="connsiteY13" fmla="*/ 173127 h 3193086"/>
                    <a:gd name="connsiteX14" fmla="*/ 691287 w 1789786"/>
                    <a:gd name="connsiteY14" fmla="*/ 129236 h 3193086"/>
                    <a:gd name="connsiteX15" fmla="*/ 603504 w 1789786"/>
                    <a:gd name="connsiteY15" fmla="*/ 107290 h 3193086"/>
                    <a:gd name="connsiteX16" fmla="*/ 442570 w 1789786"/>
                    <a:gd name="connsiteY16" fmla="*/ 173127 h 3193086"/>
                    <a:gd name="connsiteX17" fmla="*/ 391364 w 1789786"/>
                    <a:gd name="connsiteY17" fmla="*/ 224333 h 3193086"/>
                    <a:gd name="connsiteX18" fmla="*/ 245060 w 1789786"/>
                    <a:gd name="connsiteY18" fmla="*/ 268224 h 3193086"/>
                    <a:gd name="connsiteX19" fmla="*/ 230429 w 1789786"/>
                    <a:gd name="connsiteY19" fmla="*/ 356007 h 3193086"/>
                    <a:gd name="connsiteX20" fmla="*/ 245060 w 1789786"/>
                    <a:gd name="connsiteY20" fmla="*/ 494996 h 3193086"/>
                    <a:gd name="connsiteX21" fmla="*/ 106071 w 1789786"/>
                    <a:gd name="connsiteY21" fmla="*/ 597408 h 3193086"/>
                    <a:gd name="connsiteX22" fmla="*/ 76810 w 1789786"/>
                    <a:gd name="connsiteY22" fmla="*/ 685191 h 3193086"/>
                    <a:gd name="connsiteX23" fmla="*/ 40234 w 1789786"/>
                    <a:gd name="connsiteY23" fmla="*/ 787604 h 3193086"/>
                    <a:gd name="connsiteX24" fmla="*/ 32919 w 1789786"/>
                    <a:gd name="connsiteY24" fmla="*/ 904647 h 3193086"/>
                    <a:gd name="connsiteX25" fmla="*/ 3658 w 1789786"/>
                    <a:gd name="connsiteY25" fmla="*/ 948538 h 3193086"/>
                    <a:gd name="connsiteX26" fmla="*/ 10973 w 1789786"/>
                    <a:gd name="connsiteY26" fmla="*/ 1007060 h 3193086"/>
                    <a:gd name="connsiteX27" fmla="*/ 18288 w 1789786"/>
                    <a:gd name="connsiteY27" fmla="*/ 1094842 h 3193086"/>
                    <a:gd name="connsiteX28" fmla="*/ 3658 w 1789786"/>
                    <a:gd name="connsiteY28" fmla="*/ 1248461 h 3193086"/>
                    <a:gd name="connsiteX29" fmla="*/ 10973 w 1789786"/>
                    <a:gd name="connsiteY29" fmla="*/ 1394765 h 3193086"/>
                    <a:gd name="connsiteX30" fmla="*/ 40234 w 1789786"/>
                    <a:gd name="connsiteY30" fmla="*/ 1467917 h 3193086"/>
                    <a:gd name="connsiteX31" fmla="*/ 47549 w 1789786"/>
                    <a:gd name="connsiteY31" fmla="*/ 1519124 h 3193086"/>
                    <a:gd name="connsiteX32" fmla="*/ 142647 w 1789786"/>
                    <a:gd name="connsiteY32" fmla="*/ 1592276 h 3193086"/>
                    <a:gd name="connsiteX33" fmla="*/ 223114 w 1789786"/>
                    <a:gd name="connsiteY33" fmla="*/ 1665428 h 3193086"/>
                    <a:gd name="connsiteX34" fmla="*/ 318212 w 1789786"/>
                    <a:gd name="connsiteY34" fmla="*/ 1789786 h 3193086"/>
                    <a:gd name="connsiteX35" fmla="*/ 384048 w 1789786"/>
                    <a:gd name="connsiteY35" fmla="*/ 1848308 h 3193086"/>
                    <a:gd name="connsiteX36" fmla="*/ 464516 w 1789786"/>
                    <a:gd name="connsiteY36" fmla="*/ 1899514 h 3193086"/>
                    <a:gd name="connsiteX37" fmla="*/ 530352 w 1789786"/>
                    <a:gd name="connsiteY37" fmla="*/ 1884884 h 3193086"/>
                    <a:gd name="connsiteX38" fmla="*/ 610820 w 1789786"/>
                    <a:gd name="connsiteY38" fmla="*/ 1870253 h 3193086"/>
                    <a:gd name="connsiteX39" fmla="*/ 669341 w 1789786"/>
                    <a:gd name="connsiteY39" fmla="*/ 1877568 h 3193086"/>
                    <a:gd name="connsiteX40" fmla="*/ 735178 w 1789786"/>
                    <a:gd name="connsiteY40" fmla="*/ 1862938 h 3193086"/>
                    <a:gd name="connsiteX41" fmla="*/ 837591 w 1789786"/>
                    <a:gd name="connsiteY41" fmla="*/ 1826362 h 3193086"/>
                    <a:gd name="connsiteX42" fmla="*/ 910743 w 1789786"/>
                    <a:gd name="connsiteY42" fmla="*/ 1833677 h 3193086"/>
                    <a:gd name="connsiteX43" fmla="*/ 932688 w 1789786"/>
                    <a:gd name="connsiteY43" fmla="*/ 1870253 h 3193086"/>
                    <a:gd name="connsiteX44" fmla="*/ 991210 w 1789786"/>
                    <a:gd name="connsiteY44" fmla="*/ 1899514 h 3193086"/>
                    <a:gd name="connsiteX45" fmla="*/ 1020471 w 1789786"/>
                    <a:gd name="connsiteY45" fmla="*/ 1877568 h 3193086"/>
                    <a:gd name="connsiteX46" fmla="*/ 1086308 w 1789786"/>
                    <a:gd name="connsiteY46" fmla="*/ 1906829 h 3193086"/>
                    <a:gd name="connsiteX47" fmla="*/ 1093623 w 1789786"/>
                    <a:gd name="connsiteY47" fmla="*/ 1943405 h 3193086"/>
                    <a:gd name="connsiteX48" fmla="*/ 1078992 w 1789786"/>
                    <a:gd name="connsiteY48" fmla="*/ 1979981 h 3193086"/>
                    <a:gd name="connsiteX49" fmla="*/ 1093623 w 1789786"/>
                    <a:gd name="connsiteY49" fmla="*/ 2023872 h 3193086"/>
                    <a:gd name="connsiteX50" fmla="*/ 1086308 w 1789786"/>
                    <a:gd name="connsiteY50" fmla="*/ 2118970 h 3193086"/>
                    <a:gd name="connsiteX51" fmla="*/ 1122884 w 1789786"/>
                    <a:gd name="connsiteY51" fmla="*/ 2192122 h 3193086"/>
                    <a:gd name="connsiteX52" fmla="*/ 1181405 w 1789786"/>
                    <a:gd name="connsiteY52" fmla="*/ 2236013 h 3193086"/>
                    <a:gd name="connsiteX53" fmla="*/ 1225296 w 1789786"/>
                    <a:gd name="connsiteY53" fmla="*/ 2272589 h 3193086"/>
                    <a:gd name="connsiteX54" fmla="*/ 1225296 w 1789786"/>
                    <a:gd name="connsiteY54" fmla="*/ 2301850 h 3193086"/>
                    <a:gd name="connsiteX55" fmla="*/ 1239927 w 1789786"/>
                    <a:gd name="connsiteY55" fmla="*/ 2353056 h 3193086"/>
                    <a:gd name="connsiteX56" fmla="*/ 1239927 w 1789786"/>
                    <a:gd name="connsiteY56" fmla="*/ 2433524 h 3193086"/>
                    <a:gd name="connsiteX57" fmla="*/ 1203351 w 1789786"/>
                    <a:gd name="connsiteY57" fmla="*/ 2492045 h 3193086"/>
                    <a:gd name="connsiteX58" fmla="*/ 1210666 w 1789786"/>
                    <a:gd name="connsiteY58" fmla="*/ 2535936 h 3193086"/>
                    <a:gd name="connsiteX59" fmla="*/ 1174090 w 1789786"/>
                    <a:gd name="connsiteY59" fmla="*/ 2587143 h 3193086"/>
                    <a:gd name="connsiteX60" fmla="*/ 1174090 w 1789786"/>
                    <a:gd name="connsiteY60" fmla="*/ 2645664 h 3193086"/>
                    <a:gd name="connsiteX61" fmla="*/ 1203351 w 1789786"/>
                    <a:gd name="connsiteY61" fmla="*/ 2696871 h 3193086"/>
                    <a:gd name="connsiteX62" fmla="*/ 1203351 w 1789786"/>
                    <a:gd name="connsiteY62" fmla="*/ 2748077 h 3193086"/>
                    <a:gd name="connsiteX63" fmla="*/ 1247242 w 1789786"/>
                    <a:gd name="connsiteY63" fmla="*/ 2784653 h 3193086"/>
                    <a:gd name="connsiteX64" fmla="*/ 1291133 w 1789786"/>
                    <a:gd name="connsiteY64" fmla="*/ 2821229 h 3193086"/>
                    <a:gd name="connsiteX65" fmla="*/ 1298448 w 1789786"/>
                    <a:gd name="connsiteY65" fmla="*/ 2879751 h 3193086"/>
                    <a:gd name="connsiteX66" fmla="*/ 1327709 w 1789786"/>
                    <a:gd name="connsiteY66" fmla="*/ 2960218 h 3193086"/>
                    <a:gd name="connsiteX67" fmla="*/ 1364285 w 1789786"/>
                    <a:gd name="connsiteY67" fmla="*/ 2982164 h 3193086"/>
                    <a:gd name="connsiteX68" fmla="*/ 1386231 w 1789786"/>
                    <a:gd name="connsiteY68" fmla="*/ 3040685 h 3193086"/>
                    <a:gd name="connsiteX69" fmla="*/ 1415492 w 1789786"/>
                    <a:gd name="connsiteY69" fmla="*/ 3062631 h 3193086"/>
                    <a:gd name="connsiteX70" fmla="*/ 1452068 w 1789786"/>
                    <a:gd name="connsiteY70" fmla="*/ 3062631 h 3193086"/>
                    <a:gd name="connsiteX71" fmla="*/ 1510589 w 1789786"/>
                    <a:gd name="connsiteY71" fmla="*/ 3062631 h 3193086"/>
                    <a:gd name="connsiteX72" fmla="*/ 1722730 w 1789786"/>
                    <a:gd name="connsiteY72" fmla="*/ 2279904 h 3193086"/>
                    <a:gd name="connsiteX73" fmla="*/ 1788567 w 1789786"/>
                    <a:gd name="connsiteY73" fmla="*/ 1138733 h 3193086"/>
                    <a:gd name="connsiteX74" fmla="*/ 1730045 w 1789786"/>
                    <a:gd name="connsiteY74" fmla="*/ 502311 h 3193086"/>
                    <a:gd name="connsiteX75" fmla="*/ 1517904 w 1789786"/>
                    <a:gd name="connsiteY75" fmla="*/ 363322 h 3193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789786" h="3193086">
                      <a:moveTo>
                        <a:pt x="1517904" y="363322"/>
                      </a:moveTo>
                      <a:cubicBezTo>
                        <a:pt x="1472794" y="330404"/>
                        <a:pt x="1474013" y="323088"/>
                        <a:pt x="1459383" y="304800"/>
                      </a:cubicBezTo>
                      <a:cubicBezTo>
                        <a:pt x="1444753" y="286512"/>
                        <a:pt x="1442314" y="267005"/>
                        <a:pt x="1430122" y="253594"/>
                      </a:cubicBezTo>
                      <a:cubicBezTo>
                        <a:pt x="1417930" y="240183"/>
                        <a:pt x="1408177" y="229210"/>
                        <a:pt x="1386231" y="224333"/>
                      </a:cubicBezTo>
                      <a:cubicBezTo>
                        <a:pt x="1364285" y="219456"/>
                        <a:pt x="1317955" y="227991"/>
                        <a:pt x="1298448" y="224333"/>
                      </a:cubicBezTo>
                      <a:cubicBezTo>
                        <a:pt x="1278941" y="220676"/>
                        <a:pt x="1272845" y="215799"/>
                        <a:pt x="1269188" y="202388"/>
                      </a:cubicBezTo>
                      <a:cubicBezTo>
                        <a:pt x="1265531" y="188977"/>
                        <a:pt x="1275284" y="170688"/>
                        <a:pt x="1276503" y="143866"/>
                      </a:cubicBezTo>
                      <a:cubicBezTo>
                        <a:pt x="1277722" y="117044"/>
                        <a:pt x="1281380" y="60960"/>
                        <a:pt x="1276503" y="41453"/>
                      </a:cubicBezTo>
                      <a:cubicBezTo>
                        <a:pt x="1271626" y="21946"/>
                        <a:pt x="1271626" y="31700"/>
                        <a:pt x="1247242" y="26823"/>
                      </a:cubicBezTo>
                      <a:cubicBezTo>
                        <a:pt x="1222858" y="21946"/>
                        <a:pt x="1167994" y="14630"/>
                        <a:pt x="1130199" y="12192"/>
                      </a:cubicBezTo>
                      <a:cubicBezTo>
                        <a:pt x="1092404" y="9754"/>
                        <a:pt x="1055828" y="0"/>
                        <a:pt x="1020471" y="12192"/>
                      </a:cubicBezTo>
                      <a:cubicBezTo>
                        <a:pt x="985114" y="24384"/>
                        <a:pt x="952196" y="63398"/>
                        <a:pt x="918058" y="85344"/>
                      </a:cubicBezTo>
                      <a:cubicBezTo>
                        <a:pt x="883920" y="107290"/>
                        <a:pt x="843687" y="129236"/>
                        <a:pt x="815645" y="143866"/>
                      </a:cubicBezTo>
                      <a:cubicBezTo>
                        <a:pt x="787603" y="158496"/>
                        <a:pt x="770534" y="175565"/>
                        <a:pt x="749808" y="173127"/>
                      </a:cubicBezTo>
                      <a:cubicBezTo>
                        <a:pt x="729082" y="170689"/>
                        <a:pt x="715671" y="140209"/>
                        <a:pt x="691287" y="129236"/>
                      </a:cubicBezTo>
                      <a:cubicBezTo>
                        <a:pt x="666903" y="118263"/>
                        <a:pt x="644957" y="99975"/>
                        <a:pt x="603504" y="107290"/>
                      </a:cubicBezTo>
                      <a:cubicBezTo>
                        <a:pt x="562051" y="114605"/>
                        <a:pt x="477927" y="153620"/>
                        <a:pt x="442570" y="173127"/>
                      </a:cubicBezTo>
                      <a:cubicBezTo>
                        <a:pt x="407213" y="192634"/>
                        <a:pt x="424282" y="208484"/>
                        <a:pt x="391364" y="224333"/>
                      </a:cubicBezTo>
                      <a:cubicBezTo>
                        <a:pt x="358446" y="240182"/>
                        <a:pt x="271883" y="246278"/>
                        <a:pt x="245060" y="268224"/>
                      </a:cubicBezTo>
                      <a:cubicBezTo>
                        <a:pt x="218238" y="290170"/>
                        <a:pt x="230429" y="318212"/>
                        <a:pt x="230429" y="356007"/>
                      </a:cubicBezTo>
                      <a:cubicBezTo>
                        <a:pt x="230429" y="393802"/>
                        <a:pt x="265786" y="454763"/>
                        <a:pt x="245060" y="494996"/>
                      </a:cubicBezTo>
                      <a:cubicBezTo>
                        <a:pt x="224334" y="535229"/>
                        <a:pt x="134113" y="565709"/>
                        <a:pt x="106071" y="597408"/>
                      </a:cubicBezTo>
                      <a:cubicBezTo>
                        <a:pt x="78029" y="629107"/>
                        <a:pt x="87783" y="653492"/>
                        <a:pt x="76810" y="685191"/>
                      </a:cubicBezTo>
                      <a:cubicBezTo>
                        <a:pt x="65837" y="716890"/>
                        <a:pt x="47549" y="751028"/>
                        <a:pt x="40234" y="787604"/>
                      </a:cubicBezTo>
                      <a:cubicBezTo>
                        <a:pt x="32919" y="824180"/>
                        <a:pt x="39015" y="877825"/>
                        <a:pt x="32919" y="904647"/>
                      </a:cubicBezTo>
                      <a:cubicBezTo>
                        <a:pt x="26823" y="931469"/>
                        <a:pt x="7316" y="931469"/>
                        <a:pt x="3658" y="948538"/>
                      </a:cubicBezTo>
                      <a:cubicBezTo>
                        <a:pt x="0" y="965607"/>
                        <a:pt x="8535" y="982676"/>
                        <a:pt x="10973" y="1007060"/>
                      </a:cubicBezTo>
                      <a:cubicBezTo>
                        <a:pt x="13411" y="1031444"/>
                        <a:pt x="19507" y="1054609"/>
                        <a:pt x="18288" y="1094842"/>
                      </a:cubicBezTo>
                      <a:cubicBezTo>
                        <a:pt x="17069" y="1135076"/>
                        <a:pt x="4877" y="1198474"/>
                        <a:pt x="3658" y="1248461"/>
                      </a:cubicBezTo>
                      <a:cubicBezTo>
                        <a:pt x="2439" y="1298448"/>
                        <a:pt x="4877" y="1358189"/>
                        <a:pt x="10973" y="1394765"/>
                      </a:cubicBezTo>
                      <a:cubicBezTo>
                        <a:pt x="17069" y="1431341"/>
                        <a:pt x="34138" y="1447190"/>
                        <a:pt x="40234" y="1467917"/>
                      </a:cubicBezTo>
                      <a:cubicBezTo>
                        <a:pt x="46330" y="1488644"/>
                        <a:pt x="30480" y="1498398"/>
                        <a:pt x="47549" y="1519124"/>
                      </a:cubicBezTo>
                      <a:cubicBezTo>
                        <a:pt x="64618" y="1539851"/>
                        <a:pt x="113386" y="1567892"/>
                        <a:pt x="142647" y="1592276"/>
                      </a:cubicBezTo>
                      <a:cubicBezTo>
                        <a:pt x="171908" y="1616660"/>
                        <a:pt x="193853" y="1632510"/>
                        <a:pt x="223114" y="1665428"/>
                      </a:cubicBezTo>
                      <a:cubicBezTo>
                        <a:pt x="252375" y="1698346"/>
                        <a:pt x="291390" y="1759306"/>
                        <a:pt x="318212" y="1789786"/>
                      </a:cubicBezTo>
                      <a:cubicBezTo>
                        <a:pt x="345034" y="1820266"/>
                        <a:pt x="359664" y="1830020"/>
                        <a:pt x="384048" y="1848308"/>
                      </a:cubicBezTo>
                      <a:cubicBezTo>
                        <a:pt x="408432" y="1866596"/>
                        <a:pt x="440132" y="1893418"/>
                        <a:pt x="464516" y="1899514"/>
                      </a:cubicBezTo>
                      <a:cubicBezTo>
                        <a:pt x="488900" y="1905610"/>
                        <a:pt x="505968" y="1889761"/>
                        <a:pt x="530352" y="1884884"/>
                      </a:cubicBezTo>
                      <a:cubicBezTo>
                        <a:pt x="554736" y="1880007"/>
                        <a:pt x="587655" y="1871472"/>
                        <a:pt x="610820" y="1870253"/>
                      </a:cubicBezTo>
                      <a:cubicBezTo>
                        <a:pt x="633985" y="1869034"/>
                        <a:pt x="648615" y="1878787"/>
                        <a:pt x="669341" y="1877568"/>
                      </a:cubicBezTo>
                      <a:cubicBezTo>
                        <a:pt x="690067" y="1876349"/>
                        <a:pt x="707136" y="1871472"/>
                        <a:pt x="735178" y="1862938"/>
                      </a:cubicBezTo>
                      <a:cubicBezTo>
                        <a:pt x="763220" y="1854404"/>
                        <a:pt x="808330" y="1831239"/>
                        <a:pt x="837591" y="1826362"/>
                      </a:cubicBezTo>
                      <a:cubicBezTo>
                        <a:pt x="866852" y="1821485"/>
                        <a:pt x="894893" y="1826362"/>
                        <a:pt x="910743" y="1833677"/>
                      </a:cubicBezTo>
                      <a:cubicBezTo>
                        <a:pt x="926593" y="1840992"/>
                        <a:pt x="919277" y="1859280"/>
                        <a:pt x="932688" y="1870253"/>
                      </a:cubicBezTo>
                      <a:cubicBezTo>
                        <a:pt x="946099" y="1881226"/>
                        <a:pt x="976580" y="1898295"/>
                        <a:pt x="991210" y="1899514"/>
                      </a:cubicBezTo>
                      <a:cubicBezTo>
                        <a:pt x="1005840" y="1900733"/>
                        <a:pt x="1004621" y="1876349"/>
                        <a:pt x="1020471" y="1877568"/>
                      </a:cubicBezTo>
                      <a:cubicBezTo>
                        <a:pt x="1036321" y="1878787"/>
                        <a:pt x="1074116" y="1895856"/>
                        <a:pt x="1086308" y="1906829"/>
                      </a:cubicBezTo>
                      <a:cubicBezTo>
                        <a:pt x="1098500" y="1917802"/>
                        <a:pt x="1094842" y="1931213"/>
                        <a:pt x="1093623" y="1943405"/>
                      </a:cubicBezTo>
                      <a:cubicBezTo>
                        <a:pt x="1092404" y="1955597"/>
                        <a:pt x="1078992" y="1966570"/>
                        <a:pt x="1078992" y="1979981"/>
                      </a:cubicBezTo>
                      <a:cubicBezTo>
                        <a:pt x="1078992" y="1993392"/>
                        <a:pt x="1092404" y="2000707"/>
                        <a:pt x="1093623" y="2023872"/>
                      </a:cubicBezTo>
                      <a:cubicBezTo>
                        <a:pt x="1094842" y="2047037"/>
                        <a:pt x="1081431" y="2090928"/>
                        <a:pt x="1086308" y="2118970"/>
                      </a:cubicBezTo>
                      <a:cubicBezTo>
                        <a:pt x="1091185" y="2147012"/>
                        <a:pt x="1107035" y="2172615"/>
                        <a:pt x="1122884" y="2192122"/>
                      </a:cubicBezTo>
                      <a:cubicBezTo>
                        <a:pt x="1138734" y="2211629"/>
                        <a:pt x="1164336" y="2222602"/>
                        <a:pt x="1181405" y="2236013"/>
                      </a:cubicBezTo>
                      <a:cubicBezTo>
                        <a:pt x="1198474" y="2249424"/>
                        <a:pt x="1217981" y="2261616"/>
                        <a:pt x="1225296" y="2272589"/>
                      </a:cubicBezTo>
                      <a:cubicBezTo>
                        <a:pt x="1232611" y="2283562"/>
                        <a:pt x="1222858" y="2288439"/>
                        <a:pt x="1225296" y="2301850"/>
                      </a:cubicBezTo>
                      <a:cubicBezTo>
                        <a:pt x="1227735" y="2315261"/>
                        <a:pt x="1237489" y="2331110"/>
                        <a:pt x="1239927" y="2353056"/>
                      </a:cubicBezTo>
                      <a:cubicBezTo>
                        <a:pt x="1242366" y="2375002"/>
                        <a:pt x="1246023" y="2410359"/>
                        <a:pt x="1239927" y="2433524"/>
                      </a:cubicBezTo>
                      <a:cubicBezTo>
                        <a:pt x="1233831" y="2456689"/>
                        <a:pt x="1208228" y="2474976"/>
                        <a:pt x="1203351" y="2492045"/>
                      </a:cubicBezTo>
                      <a:cubicBezTo>
                        <a:pt x="1198474" y="2509114"/>
                        <a:pt x="1215543" y="2520086"/>
                        <a:pt x="1210666" y="2535936"/>
                      </a:cubicBezTo>
                      <a:cubicBezTo>
                        <a:pt x="1205789" y="2551786"/>
                        <a:pt x="1180186" y="2568855"/>
                        <a:pt x="1174090" y="2587143"/>
                      </a:cubicBezTo>
                      <a:cubicBezTo>
                        <a:pt x="1167994" y="2605431"/>
                        <a:pt x="1169213" y="2627376"/>
                        <a:pt x="1174090" y="2645664"/>
                      </a:cubicBezTo>
                      <a:cubicBezTo>
                        <a:pt x="1178967" y="2663952"/>
                        <a:pt x="1198474" y="2679802"/>
                        <a:pt x="1203351" y="2696871"/>
                      </a:cubicBezTo>
                      <a:cubicBezTo>
                        <a:pt x="1208228" y="2713940"/>
                        <a:pt x="1196036" y="2733447"/>
                        <a:pt x="1203351" y="2748077"/>
                      </a:cubicBezTo>
                      <a:cubicBezTo>
                        <a:pt x="1210666" y="2762707"/>
                        <a:pt x="1247242" y="2784653"/>
                        <a:pt x="1247242" y="2784653"/>
                      </a:cubicBezTo>
                      <a:cubicBezTo>
                        <a:pt x="1261872" y="2796845"/>
                        <a:pt x="1282599" y="2805379"/>
                        <a:pt x="1291133" y="2821229"/>
                      </a:cubicBezTo>
                      <a:cubicBezTo>
                        <a:pt x="1299667" y="2837079"/>
                        <a:pt x="1292352" y="2856586"/>
                        <a:pt x="1298448" y="2879751"/>
                      </a:cubicBezTo>
                      <a:cubicBezTo>
                        <a:pt x="1304544" y="2902916"/>
                        <a:pt x="1316736" y="2943149"/>
                        <a:pt x="1327709" y="2960218"/>
                      </a:cubicBezTo>
                      <a:cubicBezTo>
                        <a:pt x="1338682" y="2977287"/>
                        <a:pt x="1354531" y="2968753"/>
                        <a:pt x="1364285" y="2982164"/>
                      </a:cubicBezTo>
                      <a:cubicBezTo>
                        <a:pt x="1374039" y="2995575"/>
                        <a:pt x="1377697" y="3027274"/>
                        <a:pt x="1386231" y="3040685"/>
                      </a:cubicBezTo>
                      <a:cubicBezTo>
                        <a:pt x="1394766" y="3054096"/>
                        <a:pt x="1404519" y="3058973"/>
                        <a:pt x="1415492" y="3062631"/>
                      </a:cubicBezTo>
                      <a:cubicBezTo>
                        <a:pt x="1426465" y="3066289"/>
                        <a:pt x="1452068" y="3062631"/>
                        <a:pt x="1452068" y="3062631"/>
                      </a:cubicBezTo>
                      <a:cubicBezTo>
                        <a:pt x="1467917" y="3062631"/>
                        <a:pt x="1465479" y="3193086"/>
                        <a:pt x="1510589" y="3062631"/>
                      </a:cubicBezTo>
                      <a:cubicBezTo>
                        <a:pt x="1555699" y="2932177"/>
                        <a:pt x="1676400" y="2600554"/>
                        <a:pt x="1722730" y="2279904"/>
                      </a:cubicBezTo>
                      <a:cubicBezTo>
                        <a:pt x="1769060" y="1959254"/>
                        <a:pt x="1787348" y="1434998"/>
                        <a:pt x="1788567" y="1138733"/>
                      </a:cubicBezTo>
                      <a:cubicBezTo>
                        <a:pt x="1789786" y="842468"/>
                        <a:pt x="1775156" y="633985"/>
                        <a:pt x="1730045" y="502311"/>
                      </a:cubicBezTo>
                      <a:cubicBezTo>
                        <a:pt x="1684935" y="370638"/>
                        <a:pt x="1563014" y="396240"/>
                        <a:pt x="1517904" y="363322"/>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4" name="Freeform 53"/>
                <p:cNvSpPr/>
                <p:nvPr/>
              </p:nvSpPr>
              <p:spPr>
                <a:xfrm>
                  <a:off x="10839907" y="1697126"/>
                  <a:ext cx="1552042" cy="1736141"/>
                </a:xfrm>
                <a:custGeom>
                  <a:avLst/>
                  <a:gdLst>
                    <a:gd name="connsiteX0" fmla="*/ 176784 w 1552042"/>
                    <a:gd name="connsiteY0" fmla="*/ 1689812 h 1736141"/>
                    <a:gd name="connsiteX1" fmla="*/ 81687 w 1552042"/>
                    <a:gd name="connsiteY1" fmla="*/ 1733703 h 1736141"/>
                    <a:gd name="connsiteX2" fmla="*/ 74371 w 1552042"/>
                    <a:gd name="connsiteY2" fmla="*/ 1704442 h 1736141"/>
                    <a:gd name="connsiteX3" fmla="*/ 30480 w 1552042"/>
                    <a:gd name="connsiteY3" fmla="*/ 1675181 h 1736141"/>
                    <a:gd name="connsiteX4" fmla="*/ 15850 w 1552042"/>
                    <a:gd name="connsiteY4" fmla="*/ 1660551 h 1736141"/>
                    <a:gd name="connsiteX5" fmla="*/ 1219 w 1552042"/>
                    <a:gd name="connsiteY5" fmla="*/ 1433780 h 1736141"/>
                    <a:gd name="connsiteX6" fmla="*/ 8535 w 1552042"/>
                    <a:gd name="connsiteY6" fmla="*/ 1287476 h 1736141"/>
                    <a:gd name="connsiteX7" fmla="*/ 37795 w 1552042"/>
                    <a:gd name="connsiteY7" fmla="*/ 1243584 h 1736141"/>
                    <a:gd name="connsiteX8" fmla="*/ 81687 w 1552042"/>
                    <a:gd name="connsiteY8" fmla="*/ 1207008 h 1736141"/>
                    <a:gd name="connsiteX9" fmla="*/ 191415 w 1552042"/>
                    <a:gd name="connsiteY9" fmla="*/ 1221639 h 1736141"/>
                    <a:gd name="connsiteX10" fmla="*/ 271882 w 1552042"/>
                    <a:gd name="connsiteY10" fmla="*/ 1221639 h 1736141"/>
                    <a:gd name="connsiteX11" fmla="*/ 301143 w 1552042"/>
                    <a:gd name="connsiteY11" fmla="*/ 1207008 h 1736141"/>
                    <a:gd name="connsiteX12" fmla="*/ 286512 w 1552042"/>
                    <a:gd name="connsiteY12" fmla="*/ 1163117 h 1736141"/>
                    <a:gd name="connsiteX13" fmla="*/ 242621 w 1552042"/>
                    <a:gd name="connsiteY13" fmla="*/ 1111911 h 1736141"/>
                    <a:gd name="connsiteX14" fmla="*/ 213360 w 1552042"/>
                    <a:gd name="connsiteY14" fmla="*/ 1075335 h 1736141"/>
                    <a:gd name="connsiteX15" fmla="*/ 220675 w 1552042"/>
                    <a:gd name="connsiteY15" fmla="*/ 987552 h 1736141"/>
                    <a:gd name="connsiteX16" fmla="*/ 227991 w 1552042"/>
                    <a:gd name="connsiteY16" fmla="*/ 950976 h 1736141"/>
                    <a:gd name="connsiteX17" fmla="*/ 301143 w 1552042"/>
                    <a:gd name="connsiteY17" fmla="*/ 950976 h 1736141"/>
                    <a:gd name="connsiteX18" fmla="*/ 345034 w 1552042"/>
                    <a:gd name="connsiteY18" fmla="*/ 929031 h 1736141"/>
                    <a:gd name="connsiteX19" fmla="*/ 374295 w 1552042"/>
                    <a:gd name="connsiteY19" fmla="*/ 907085 h 1736141"/>
                    <a:gd name="connsiteX20" fmla="*/ 432816 w 1552042"/>
                    <a:gd name="connsiteY20" fmla="*/ 863194 h 1736141"/>
                    <a:gd name="connsiteX21" fmla="*/ 491338 w 1552042"/>
                    <a:gd name="connsiteY21" fmla="*/ 826618 h 1736141"/>
                    <a:gd name="connsiteX22" fmla="*/ 564490 w 1552042"/>
                    <a:gd name="connsiteY22" fmla="*/ 768096 h 1736141"/>
                    <a:gd name="connsiteX23" fmla="*/ 571805 w 1552042"/>
                    <a:gd name="connsiteY23" fmla="*/ 724205 h 1736141"/>
                    <a:gd name="connsiteX24" fmla="*/ 615696 w 1552042"/>
                    <a:gd name="connsiteY24" fmla="*/ 702260 h 1736141"/>
                    <a:gd name="connsiteX25" fmla="*/ 674218 w 1552042"/>
                    <a:gd name="connsiteY25" fmla="*/ 694944 h 1736141"/>
                    <a:gd name="connsiteX26" fmla="*/ 710794 w 1552042"/>
                    <a:gd name="connsiteY26" fmla="*/ 672999 h 1736141"/>
                    <a:gd name="connsiteX27" fmla="*/ 718109 w 1552042"/>
                    <a:gd name="connsiteY27" fmla="*/ 585216 h 1736141"/>
                    <a:gd name="connsiteX28" fmla="*/ 725424 w 1552042"/>
                    <a:gd name="connsiteY28" fmla="*/ 563271 h 1736141"/>
                    <a:gd name="connsiteX29" fmla="*/ 681533 w 1552042"/>
                    <a:gd name="connsiteY29" fmla="*/ 541325 h 1736141"/>
                    <a:gd name="connsiteX30" fmla="*/ 615696 w 1552042"/>
                    <a:gd name="connsiteY30" fmla="*/ 482804 h 1736141"/>
                    <a:gd name="connsiteX31" fmla="*/ 586435 w 1552042"/>
                    <a:gd name="connsiteY31" fmla="*/ 438912 h 1736141"/>
                    <a:gd name="connsiteX32" fmla="*/ 608381 w 1552042"/>
                    <a:gd name="connsiteY32" fmla="*/ 358445 h 1736141"/>
                    <a:gd name="connsiteX33" fmla="*/ 710794 w 1552042"/>
                    <a:gd name="connsiteY33" fmla="*/ 277978 h 1736141"/>
                    <a:gd name="connsiteX34" fmla="*/ 769315 w 1552042"/>
                    <a:gd name="connsiteY34" fmla="*/ 248717 h 1736141"/>
                    <a:gd name="connsiteX35" fmla="*/ 835152 w 1552042"/>
                    <a:gd name="connsiteY35" fmla="*/ 219456 h 1736141"/>
                    <a:gd name="connsiteX36" fmla="*/ 922935 w 1552042"/>
                    <a:gd name="connsiteY36" fmla="*/ 109728 h 1736141"/>
                    <a:gd name="connsiteX37" fmla="*/ 988771 w 1552042"/>
                    <a:gd name="connsiteY37" fmla="*/ 73152 h 1736141"/>
                    <a:gd name="connsiteX38" fmla="*/ 1061923 w 1552042"/>
                    <a:gd name="connsiteY38" fmla="*/ 43892 h 1736141"/>
                    <a:gd name="connsiteX39" fmla="*/ 1171651 w 1552042"/>
                    <a:gd name="connsiteY39" fmla="*/ 29261 h 1736141"/>
                    <a:gd name="connsiteX40" fmla="*/ 1244803 w 1552042"/>
                    <a:gd name="connsiteY40" fmla="*/ 14631 h 1736141"/>
                    <a:gd name="connsiteX41" fmla="*/ 1274064 w 1552042"/>
                    <a:gd name="connsiteY41" fmla="*/ 0 h 1736141"/>
                    <a:gd name="connsiteX42" fmla="*/ 1449629 w 1552042"/>
                    <a:gd name="connsiteY42" fmla="*/ 14631 h 1736141"/>
                    <a:gd name="connsiteX43" fmla="*/ 1552042 w 1552042"/>
                    <a:gd name="connsiteY43" fmla="*/ 58522 h 1736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552042" h="1736141">
                      <a:moveTo>
                        <a:pt x="176784" y="1689812"/>
                      </a:moveTo>
                      <a:cubicBezTo>
                        <a:pt x="137770" y="1710538"/>
                        <a:pt x="98756" y="1731265"/>
                        <a:pt x="81687" y="1733703"/>
                      </a:cubicBezTo>
                      <a:cubicBezTo>
                        <a:pt x="64618" y="1736141"/>
                        <a:pt x="82905" y="1714196"/>
                        <a:pt x="74371" y="1704442"/>
                      </a:cubicBezTo>
                      <a:cubicBezTo>
                        <a:pt x="65837" y="1694688"/>
                        <a:pt x="40233" y="1682496"/>
                        <a:pt x="30480" y="1675181"/>
                      </a:cubicBezTo>
                      <a:cubicBezTo>
                        <a:pt x="20727" y="1667866"/>
                        <a:pt x="20727" y="1700784"/>
                        <a:pt x="15850" y="1660551"/>
                      </a:cubicBezTo>
                      <a:cubicBezTo>
                        <a:pt x="10973" y="1620318"/>
                        <a:pt x="2438" y="1495959"/>
                        <a:pt x="1219" y="1433780"/>
                      </a:cubicBezTo>
                      <a:cubicBezTo>
                        <a:pt x="0" y="1371601"/>
                        <a:pt x="2439" y="1319175"/>
                        <a:pt x="8535" y="1287476"/>
                      </a:cubicBezTo>
                      <a:cubicBezTo>
                        <a:pt x="14631" y="1255777"/>
                        <a:pt x="25603" y="1256995"/>
                        <a:pt x="37795" y="1243584"/>
                      </a:cubicBezTo>
                      <a:cubicBezTo>
                        <a:pt x="49987" y="1230173"/>
                        <a:pt x="56084" y="1210665"/>
                        <a:pt x="81687" y="1207008"/>
                      </a:cubicBezTo>
                      <a:cubicBezTo>
                        <a:pt x="107290" y="1203351"/>
                        <a:pt x="159716" y="1219201"/>
                        <a:pt x="191415" y="1221639"/>
                      </a:cubicBezTo>
                      <a:cubicBezTo>
                        <a:pt x="223114" y="1224077"/>
                        <a:pt x="253594" y="1224078"/>
                        <a:pt x="271882" y="1221639"/>
                      </a:cubicBezTo>
                      <a:cubicBezTo>
                        <a:pt x="290170" y="1219200"/>
                        <a:pt x="298705" y="1216762"/>
                        <a:pt x="301143" y="1207008"/>
                      </a:cubicBezTo>
                      <a:cubicBezTo>
                        <a:pt x="303581" y="1197254"/>
                        <a:pt x="296266" y="1178966"/>
                        <a:pt x="286512" y="1163117"/>
                      </a:cubicBezTo>
                      <a:cubicBezTo>
                        <a:pt x="276758" y="1147268"/>
                        <a:pt x="254813" y="1126541"/>
                        <a:pt x="242621" y="1111911"/>
                      </a:cubicBezTo>
                      <a:cubicBezTo>
                        <a:pt x="230429" y="1097281"/>
                        <a:pt x="217018" y="1096062"/>
                        <a:pt x="213360" y="1075335"/>
                      </a:cubicBezTo>
                      <a:cubicBezTo>
                        <a:pt x="209702" y="1054608"/>
                        <a:pt x="218236" y="1008279"/>
                        <a:pt x="220675" y="987552"/>
                      </a:cubicBezTo>
                      <a:cubicBezTo>
                        <a:pt x="223114" y="966825"/>
                        <a:pt x="214580" y="957072"/>
                        <a:pt x="227991" y="950976"/>
                      </a:cubicBezTo>
                      <a:cubicBezTo>
                        <a:pt x="241402" y="944880"/>
                        <a:pt x="281636" y="954634"/>
                        <a:pt x="301143" y="950976"/>
                      </a:cubicBezTo>
                      <a:cubicBezTo>
                        <a:pt x="320650" y="947319"/>
                        <a:pt x="332842" y="936346"/>
                        <a:pt x="345034" y="929031"/>
                      </a:cubicBezTo>
                      <a:cubicBezTo>
                        <a:pt x="357226" y="921716"/>
                        <a:pt x="374295" y="907085"/>
                        <a:pt x="374295" y="907085"/>
                      </a:cubicBezTo>
                      <a:cubicBezTo>
                        <a:pt x="388925" y="896112"/>
                        <a:pt x="413309" y="876605"/>
                        <a:pt x="432816" y="863194"/>
                      </a:cubicBezTo>
                      <a:cubicBezTo>
                        <a:pt x="452323" y="849783"/>
                        <a:pt x="469392" y="842468"/>
                        <a:pt x="491338" y="826618"/>
                      </a:cubicBezTo>
                      <a:cubicBezTo>
                        <a:pt x="513284" y="810768"/>
                        <a:pt x="551079" y="785165"/>
                        <a:pt x="564490" y="768096"/>
                      </a:cubicBezTo>
                      <a:cubicBezTo>
                        <a:pt x="577901" y="751027"/>
                        <a:pt x="563271" y="735178"/>
                        <a:pt x="571805" y="724205"/>
                      </a:cubicBezTo>
                      <a:cubicBezTo>
                        <a:pt x="580339" y="713232"/>
                        <a:pt x="598627" y="707137"/>
                        <a:pt x="615696" y="702260"/>
                      </a:cubicBezTo>
                      <a:cubicBezTo>
                        <a:pt x="632765" y="697383"/>
                        <a:pt x="658368" y="699821"/>
                        <a:pt x="674218" y="694944"/>
                      </a:cubicBezTo>
                      <a:cubicBezTo>
                        <a:pt x="690068" y="690067"/>
                        <a:pt x="703479" y="691287"/>
                        <a:pt x="710794" y="672999"/>
                      </a:cubicBezTo>
                      <a:cubicBezTo>
                        <a:pt x="718109" y="654711"/>
                        <a:pt x="715671" y="603504"/>
                        <a:pt x="718109" y="585216"/>
                      </a:cubicBezTo>
                      <a:cubicBezTo>
                        <a:pt x="720547" y="566928"/>
                        <a:pt x="731520" y="570586"/>
                        <a:pt x="725424" y="563271"/>
                      </a:cubicBezTo>
                      <a:cubicBezTo>
                        <a:pt x="719328" y="555956"/>
                        <a:pt x="699821" y="554736"/>
                        <a:pt x="681533" y="541325"/>
                      </a:cubicBezTo>
                      <a:cubicBezTo>
                        <a:pt x="663245" y="527914"/>
                        <a:pt x="631546" y="499873"/>
                        <a:pt x="615696" y="482804"/>
                      </a:cubicBezTo>
                      <a:cubicBezTo>
                        <a:pt x="599846" y="465735"/>
                        <a:pt x="587654" y="459638"/>
                        <a:pt x="586435" y="438912"/>
                      </a:cubicBezTo>
                      <a:cubicBezTo>
                        <a:pt x="585216" y="418186"/>
                        <a:pt x="587655" y="385267"/>
                        <a:pt x="608381" y="358445"/>
                      </a:cubicBezTo>
                      <a:cubicBezTo>
                        <a:pt x="629107" y="331623"/>
                        <a:pt x="683972" y="296266"/>
                        <a:pt x="710794" y="277978"/>
                      </a:cubicBezTo>
                      <a:cubicBezTo>
                        <a:pt x="737616" y="259690"/>
                        <a:pt x="748589" y="258471"/>
                        <a:pt x="769315" y="248717"/>
                      </a:cubicBezTo>
                      <a:cubicBezTo>
                        <a:pt x="790041" y="238963"/>
                        <a:pt x="809549" y="242621"/>
                        <a:pt x="835152" y="219456"/>
                      </a:cubicBezTo>
                      <a:cubicBezTo>
                        <a:pt x="860755" y="196291"/>
                        <a:pt x="897332" y="134112"/>
                        <a:pt x="922935" y="109728"/>
                      </a:cubicBezTo>
                      <a:cubicBezTo>
                        <a:pt x="948538" y="85344"/>
                        <a:pt x="965606" y="84125"/>
                        <a:pt x="988771" y="73152"/>
                      </a:cubicBezTo>
                      <a:cubicBezTo>
                        <a:pt x="1011936" y="62179"/>
                        <a:pt x="1031443" y="51207"/>
                        <a:pt x="1061923" y="43892"/>
                      </a:cubicBezTo>
                      <a:cubicBezTo>
                        <a:pt x="1092403" y="36577"/>
                        <a:pt x="1141171" y="34138"/>
                        <a:pt x="1171651" y="29261"/>
                      </a:cubicBezTo>
                      <a:cubicBezTo>
                        <a:pt x="1202131" y="24384"/>
                        <a:pt x="1227734" y="19508"/>
                        <a:pt x="1244803" y="14631"/>
                      </a:cubicBezTo>
                      <a:cubicBezTo>
                        <a:pt x="1261872" y="9754"/>
                        <a:pt x="1239926" y="0"/>
                        <a:pt x="1274064" y="0"/>
                      </a:cubicBezTo>
                      <a:cubicBezTo>
                        <a:pt x="1308202" y="0"/>
                        <a:pt x="1403299" y="4877"/>
                        <a:pt x="1449629" y="14631"/>
                      </a:cubicBezTo>
                      <a:cubicBezTo>
                        <a:pt x="1495959" y="24385"/>
                        <a:pt x="1534973" y="48769"/>
                        <a:pt x="1552042" y="58522"/>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55" name="Freeform 54"/>
                <p:cNvSpPr/>
                <p:nvPr/>
              </p:nvSpPr>
              <p:spPr>
                <a:xfrm>
                  <a:off x="10865511" y="1766620"/>
                  <a:ext cx="3434486" cy="3155290"/>
                </a:xfrm>
                <a:custGeom>
                  <a:avLst/>
                  <a:gdLst>
                    <a:gd name="connsiteX0" fmla="*/ 1511807 w 3434486"/>
                    <a:gd name="connsiteY0" fmla="*/ 3658 h 3155290"/>
                    <a:gd name="connsiteX1" fmla="*/ 1643481 w 3434486"/>
                    <a:gd name="connsiteY1" fmla="*/ 40234 h 3155290"/>
                    <a:gd name="connsiteX2" fmla="*/ 1738579 w 3434486"/>
                    <a:gd name="connsiteY2" fmla="*/ 84126 h 3155290"/>
                    <a:gd name="connsiteX3" fmla="*/ 1826361 w 3434486"/>
                    <a:gd name="connsiteY3" fmla="*/ 142647 h 3155290"/>
                    <a:gd name="connsiteX4" fmla="*/ 1862937 w 3434486"/>
                    <a:gd name="connsiteY4" fmla="*/ 164593 h 3155290"/>
                    <a:gd name="connsiteX5" fmla="*/ 1884883 w 3434486"/>
                    <a:gd name="connsiteY5" fmla="*/ 135332 h 3155290"/>
                    <a:gd name="connsiteX6" fmla="*/ 1965350 w 3434486"/>
                    <a:gd name="connsiteY6" fmla="*/ 142647 h 3155290"/>
                    <a:gd name="connsiteX7" fmla="*/ 2001926 w 3434486"/>
                    <a:gd name="connsiteY7" fmla="*/ 193854 h 3155290"/>
                    <a:gd name="connsiteX8" fmla="*/ 2075078 w 3434486"/>
                    <a:gd name="connsiteY8" fmla="*/ 179223 h 3155290"/>
                    <a:gd name="connsiteX9" fmla="*/ 2133599 w 3434486"/>
                    <a:gd name="connsiteY9" fmla="*/ 193854 h 3155290"/>
                    <a:gd name="connsiteX10" fmla="*/ 2177491 w 3434486"/>
                    <a:gd name="connsiteY10" fmla="*/ 223114 h 3155290"/>
                    <a:gd name="connsiteX11" fmla="*/ 2221382 w 3434486"/>
                    <a:gd name="connsiteY11" fmla="*/ 201169 h 3155290"/>
                    <a:gd name="connsiteX12" fmla="*/ 2338425 w 3434486"/>
                    <a:gd name="connsiteY12" fmla="*/ 252375 h 3155290"/>
                    <a:gd name="connsiteX13" fmla="*/ 2353055 w 3434486"/>
                    <a:gd name="connsiteY13" fmla="*/ 223114 h 3155290"/>
                    <a:gd name="connsiteX14" fmla="*/ 2375001 w 3434486"/>
                    <a:gd name="connsiteY14" fmla="*/ 201169 h 3155290"/>
                    <a:gd name="connsiteX15" fmla="*/ 2448153 w 3434486"/>
                    <a:gd name="connsiteY15" fmla="*/ 267006 h 3155290"/>
                    <a:gd name="connsiteX16" fmla="*/ 2499359 w 3434486"/>
                    <a:gd name="connsiteY16" fmla="*/ 310897 h 3155290"/>
                    <a:gd name="connsiteX17" fmla="*/ 2557881 w 3434486"/>
                    <a:gd name="connsiteY17" fmla="*/ 325527 h 3155290"/>
                    <a:gd name="connsiteX18" fmla="*/ 2660294 w 3434486"/>
                    <a:gd name="connsiteY18" fmla="*/ 362103 h 3155290"/>
                    <a:gd name="connsiteX19" fmla="*/ 2865119 w 3434486"/>
                    <a:gd name="connsiteY19" fmla="*/ 566929 h 3155290"/>
                    <a:gd name="connsiteX20" fmla="*/ 3040684 w 3434486"/>
                    <a:gd name="connsiteY20" fmla="*/ 793700 h 3155290"/>
                    <a:gd name="connsiteX21" fmla="*/ 3186988 w 3434486"/>
                    <a:gd name="connsiteY21" fmla="*/ 1057047 h 3155290"/>
                    <a:gd name="connsiteX22" fmla="*/ 3318662 w 3434486"/>
                    <a:gd name="connsiteY22" fmla="*/ 1378916 h 3155290"/>
                    <a:gd name="connsiteX23" fmla="*/ 3384499 w 3434486"/>
                    <a:gd name="connsiteY23" fmla="*/ 1678839 h 3155290"/>
                    <a:gd name="connsiteX24" fmla="*/ 3428390 w 3434486"/>
                    <a:gd name="connsiteY24" fmla="*/ 1993393 h 3155290"/>
                    <a:gd name="connsiteX25" fmla="*/ 3421075 w 3434486"/>
                    <a:gd name="connsiteY25" fmla="*/ 2147012 h 3155290"/>
                    <a:gd name="connsiteX26" fmla="*/ 3399129 w 3434486"/>
                    <a:gd name="connsiteY26" fmla="*/ 2190903 h 3155290"/>
                    <a:gd name="connsiteX27" fmla="*/ 3399129 w 3434486"/>
                    <a:gd name="connsiteY27" fmla="*/ 2271370 h 3155290"/>
                    <a:gd name="connsiteX28" fmla="*/ 3355238 w 3434486"/>
                    <a:gd name="connsiteY28" fmla="*/ 2403044 h 3155290"/>
                    <a:gd name="connsiteX29" fmla="*/ 3347923 w 3434486"/>
                    <a:gd name="connsiteY29" fmla="*/ 2490826 h 3155290"/>
                    <a:gd name="connsiteX30" fmla="*/ 3333292 w 3434486"/>
                    <a:gd name="connsiteY30" fmla="*/ 2585924 h 3155290"/>
                    <a:gd name="connsiteX31" fmla="*/ 3318662 w 3434486"/>
                    <a:gd name="connsiteY31" fmla="*/ 2681022 h 3155290"/>
                    <a:gd name="connsiteX32" fmla="*/ 3267455 w 3434486"/>
                    <a:gd name="connsiteY32" fmla="*/ 2820010 h 3155290"/>
                    <a:gd name="connsiteX33" fmla="*/ 3260140 w 3434486"/>
                    <a:gd name="connsiteY33" fmla="*/ 2907793 h 3155290"/>
                    <a:gd name="connsiteX34" fmla="*/ 3325977 w 3434486"/>
                    <a:gd name="connsiteY34" fmla="*/ 2820010 h 3155290"/>
                    <a:gd name="connsiteX35" fmla="*/ 3318662 w 3434486"/>
                    <a:gd name="connsiteY35" fmla="*/ 2885847 h 3155290"/>
                    <a:gd name="connsiteX36" fmla="*/ 3296716 w 3434486"/>
                    <a:gd name="connsiteY36" fmla="*/ 3017521 h 3155290"/>
                    <a:gd name="connsiteX37" fmla="*/ 3201619 w 3434486"/>
                    <a:gd name="connsiteY37" fmla="*/ 3149194 h 3155290"/>
                    <a:gd name="connsiteX38" fmla="*/ 3230879 w 3434486"/>
                    <a:gd name="connsiteY38" fmla="*/ 3054097 h 3155290"/>
                    <a:gd name="connsiteX39" fmla="*/ 3238195 w 3434486"/>
                    <a:gd name="connsiteY39" fmla="*/ 3002890 h 3155290"/>
                    <a:gd name="connsiteX40" fmla="*/ 3208934 w 3434486"/>
                    <a:gd name="connsiteY40" fmla="*/ 2980945 h 3155290"/>
                    <a:gd name="connsiteX41" fmla="*/ 3194303 w 3434486"/>
                    <a:gd name="connsiteY41" fmla="*/ 2900478 h 3155290"/>
                    <a:gd name="connsiteX42" fmla="*/ 3223564 w 3434486"/>
                    <a:gd name="connsiteY42" fmla="*/ 2746858 h 3155290"/>
                    <a:gd name="connsiteX43" fmla="*/ 3260140 w 3434486"/>
                    <a:gd name="connsiteY43" fmla="*/ 2681022 h 3155290"/>
                    <a:gd name="connsiteX44" fmla="*/ 3216249 w 3434486"/>
                    <a:gd name="connsiteY44" fmla="*/ 2651761 h 3155290"/>
                    <a:gd name="connsiteX45" fmla="*/ 3216249 w 3434486"/>
                    <a:gd name="connsiteY45" fmla="*/ 2549348 h 3155290"/>
                    <a:gd name="connsiteX46" fmla="*/ 3201619 w 3434486"/>
                    <a:gd name="connsiteY46" fmla="*/ 2468881 h 3155290"/>
                    <a:gd name="connsiteX47" fmla="*/ 3186988 w 3434486"/>
                    <a:gd name="connsiteY47" fmla="*/ 2446935 h 3155290"/>
                    <a:gd name="connsiteX48" fmla="*/ 3121151 w 3434486"/>
                    <a:gd name="connsiteY48" fmla="*/ 2578609 h 3155290"/>
                    <a:gd name="connsiteX49" fmla="*/ 3121151 w 3434486"/>
                    <a:gd name="connsiteY49" fmla="*/ 2637130 h 3155290"/>
                    <a:gd name="connsiteX50" fmla="*/ 3077260 w 3434486"/>
                    <a:gd name="connsiteY50" fmla="*/ 2710282 h 3155290"/>
                    <a:gd name="connsiteX51" fmla="*/ 3077260 w 3434486"/>
                    <a:gd name="connsiteY51" fmla="*/ 2798065 h 3155290"/>
                    <a:gd name="connsiteX52" fmla="*/ 3033369 w 3434486"/>
                    <a:gd name="connsiteY52" fmla="*/ 2863902 h 3155290"/>
                    <a:gd name="connsiteX53" fmla="*/ 3018739 w 3434486"/>
                    <a:gd name="connsiteY53" fmla="*/ 2922423 h 3155290"/>
                    <a:gd name="connsiteX54" fmla="*/ 3004108 w 3434486"/>
                    <a:gd name="connsiteY54" fmla="*/ 2944369 h 3155290"/>
                    <a:gd name="connsiteX55" fmla="*/ 2945587 w 3434486"/>
                    <a:gd name="connsiteY55" fmla="*/ 2929738 h 3155290"/>
                    <a:gd name="connsiteX56" fmla="*/ 2930956 w 3434486"/>
                    <a:gd name="connsiteY56" fmla="*/ 2841956 h 3155290"/>
                    <a:gd name="connsiteX57" fmla="*/ 2945587 w 3434486"/>
                    <a:gd name="connsiteY57" fmla="*/ 2717598 h 3155290"/>
                    <a:gd name="connsiteX58" fmla="*/ 2916326 w 3434486"/>
                    <a:gd name="connsiteY58" fmla="*/ 2629815 h 3155290"/>
                    <a:gd name="connsiteX59" fmla="*/ 2916326 w 3434486"/>
                    <a:gd name="connsiteY59" fmla="*/ 2505457 h 3155290"/>
                    <a:gd name="connsiteX60" fmla="*/ 2835859 w 3434486"/>
                    <a:gd name="connsiteY60" fmla="*/ 2388414 h 3155290"/>
                    <a:gd name="connsiteX61" fmla="*/ 2784652 w 3434486"/>
                    <a:gd name="connsiteY61" fmla="*/ 2315262 h 3155290"/>
                    <a:gd name="connsiteX62" fmla="*/ 2718815 w 3434486"/>
                    <a:gd name="connsiteY62" fmla="*/ 2293316 h 3155290"/>
                    <a:gd name="connsiteX63" fmla="*/ 2404262 w 3434486"/>
                    <a:gd name="connsiteY63" fmla="*/ 2183588 h 3155290"/>
                    <a:gd name="connsiteX64" fmla="*/ 1672742 w 3434486"/>
                    <a:gd name="connsiteY64" fmla="*/ 1854404 h 3155290"/>
                    <a:gd name="connsiteX65" fmla="*/ 1767839 w 3434486"/>
                    <a:gd name="connsiteY65" fmla="*/ 1825143 h 3155290"/>
                    <a:gd name="connsiteX66" fmla="*/ 1826361 w 3434486"/>
                    <a:gd name="connsiteY66" fmla="*/ 1737361 h 3155290"/>
                    <a:gd name="connsiteX67" fmla="*/ 1738579 w 3434486"/>
                    <a:gd name="connsiteY67" fmla="*/ 1722730 h 3155290"/>
                    <a:gd name="connsiteX68" fmla="*/ 1665427 w 3434486"/>
                    <a:gd name="connsiteY68" fmla="*/ 1686154 h 3155290"/>
                    <a:gd name="connsiteX69" fmla="*/ 1570329 w 3434486"/>
                    <a:gd name="connsiteY69" fmla="*/ 1678839 h 3155290"/>
                    <a:gd name="connsiteX70" fmla="*/ 1511807 w 3434486"/>
                    <a:gd name="connsiteY70" fmla="*/ 1627633 h 3155290"/>
                    <a:gd name="connsiteX71" fmla="*/ 1445971 w 3434486"/>
                    <a:gd name="connsiteY71" fmla="*/ 1583742 h 3155290"/>
                    <a:gd name="connsiteX72" fmla="*/ 1431340 w 3434486"/>
                    <a:gd name="connsiteY72" fmla="*/ 1627633 h 3155290"/>
                    <a:gd name="connsiteX73" fmla="*/ 1445971 w 3434486"/>
                    <a:gd name="connsiteY73" fmla="*/ 1693470 h 3155290"/>
                    <a:gd name="connsiteX74" fmla="*/ 1402079 w 3434486"/>
                    <a:gd name="connsiteY74" fmla="*/ 1678839 h 3155290"/>
                    <a:gd name="connsiteX75" fmla="*/ 1328927 w 3434486"/>
                    <a:gd name="connsiteY75" fmla="*/ 1634948 h 3155290"/>
                    <a:gd name="connsiteX76" fmla="*/ 1285036 w 3434486"/>
                    <a:gd name="connsiteY76" fmla="*/ 1598372 h 3155290"/>
                    <a:gd name="connsiteX77" fmla="*/ 1233830 w 3434486"/>
                    <a:gd name="connsiteY77" fmla="*/ 1583742 h 3155290"/>
                    <a:gd name="connsiteX78" fmla="*/ 1233830 w 3434486"/>
                    <a:gd name="connsiteY78" fmla="*/ 1532535 h 3155290"/>
                    <a:gd name="connsiteX79" fmla="*/ 1197254 w 3434486"/>
                    <a:gd name="connsiteY79" fmla="*/ 1444753 h 3155290"/>
                    <a:gd name="connsiteX80" fmla="*/ 1153363 w 3434486"/>
                    <a:gd name="connsiteY80" fmla="*/ 1444753 h 3155290"/>
                    <a:gd name="connsiteX81" fmla="*/ 1124102 w 3434486"/>
                    <a:gd name="connsiteY81" fmla="*/ 1474014 h 3155290"/>
                    <a:gd name="connsiteX82" fmla="*/ 1124102 w 3434486"/>
                    <a:gd name="connsiteY82" fmla="*/ 1583742 h 3155290"/>
                    <a:gd name="connsiteX83" fmla="*/ 1021689 w 3434486"/>
                    <a:gd name="connsiteY83" fmla="*/ 1547166 h 3155290"/>
                    <a:gd name="connsiteX84" fmla="*/ 955852 w 3434486"/>
                    <a:gd name="connsiteY84" fmla="*/ 1503274 h 3155290"/>
                    <a:gd name="connsiteX85" fmla="*/ 948537 w 3434486"/>
                    <a:gd name="connsiteY85" fmla="*/ 1415492 h 3155290"/>
                    <a:gd name="connsiteX86" fmla="*/ 853439 w 3434486"/>
                    <a:gd name="connsiteY86" fmla="*/ 1335025 h 3155290"/>
                    <a:gd name="connsiteX87" fmla="*/ 787603 w 3434486"/>
                    <a:gd name="connsiteY87" fmla="*/ 1232612 h 3155290"/>
                    <a:gd name="connsiteX88" fmla="*/ 751027 w 3434486"/>
                    <a:gd name="connsiteY88" fmla="*/ 1217982 h 3155290"/>
                    <a:gd name="connsiteX89" fmla="*/ 707135 w 3434486"/>
                    <a:gd name="connsiteY89" fmla="*/ 1239927 h 3155290"/>
                    <a:gd name="connsiteX90" fmla="*/ 597407 w 3434486"/>
                    <a:gd name="connsiteY90" fmla="*/ 1247242 h 3155290"/>
                    <a:gd name="connsiteX91" fmla="*/ 538886 w 3434486"/>
                    <a:gd name="connsiteY91" fmla="*/ 1283818 h 3155290"/>
                    <a:gd name="connsiteX92" fmla="*/ 494995 w 3434486"/>
                    <a:gd name="connsiteY92" fmla="*/ 1356970 h 3155290"/>
                    <a:gd name="connsiteX93" fmla="*/ 465734 w 3434486"/>
                    <a:gd name="connsiteY93" fmla="*/ 1393546 h 3155290"/>
                    <a:gd name="connsiteX94" fmla="*/ 458419 w 3434486"/>
                    <a:gd name="connsiteY94" fmla="*/ 1517905 h 3155290"/>
                    <a:gd name="connsiteX95" fmla="*/ 392582 w 3434486"/>
                    <a:gd name="connsiteY95" fmla="*/ 1583742 h 3155290"/>
                    <a:gd name="connsiteX96" fmla="*/ 297484 w 3434486"/>
                    <a:gd name="connsiteY96" fmla="*/ 1634948 h 3155290"/>
                    <a:gd name="connsiteX97" fmla="*/ 165811 w 3434486"/>
                    <a:gd name="connsiteY97" fmla="*/ 1656894 h 3155290"/>
                    <a:gd name="connsiteX98" fmla="*/ 56083 w 3434486"/>
                    <a:gd name="connsiteY98" fmla="*/ 1686154 h 3155290"/>
                    <a:gd name="connsiteX99" fmla="*/ 63398 w 3434486"/>
                    <a:gd name="connsiteY99" fmla="*/ 1554481 h 3155290"/>
                    <a:gd name="connsiteX100" fmla="*/ 436473 w 3434486"/>
                    <a:gd name="connsiteY100" fmla="*/ 1115569 h 3155290"/>
                    <a:gd name="connsiteX101" fmla="*/ 868070 w 3434486"/>
                    <a:gd name="connsiteY101" fmla="*/ 610820 h 3155290"/>
                    <a:gd name="connsiteX102" fmla="*/ 1204569 w 3434486"/>
                    <a:gd name="connsiteY102" fmla="*/ 193854 h 3155290"/>
                    <a:gd name="connsiteX103" fmla="*/ 1402079 w 3434486"/>
                    <a:gd name="connsiteY103" fmla="*/ 62180 h 3155290"/>
                    <a:gd name="connsiteX104" fmla="*/ 1511807 w 3434486"/>
                    <a:gd name="connsiteY104" fmla="*/ 3658 h 3155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3434486" h="3155290">
                      <a:moveTo>
                        <a:pt x="1511807" y="3658"/>
                      </a:moveTo>
                      <a:cubicBezTo>
                        <a:pt x="1552041" y="0"/>
                        <a:pt x="1605686" y="26823"/>
                        <a:pt x="1643481" y="40234"/>
                      </a:cubicBezTo>
                      <a:cubicBezTo>
                        <a:pt x="1681276" y="53645"/>
                        <a:pt x="1708099" y="67057"/>
                        <a:pt x="1738579" y="84126"/>
                      </a:cubicBezTo>
                      <a:cubicBezTo>
                        <a:pt x="1769059" y="101195"/>
                        <a:pt x="1805635" y="129236"/>
                        <a:pt x="1826361" y="142647"/>
                      </a:cubicBezTo>
                      <a:cubicBezTo>
                        <a:pt x="1847087" y="156058"/>
                        <a:pt x="1853183" y="165812"/>
                        <a:pt x="1862937" y="164593"/>
                      </a:cubicBezTo>
                      <a:cubicBezTo>
                        <a:pt x="1872691" y="163374"/>
                        <a:pt x="1867814" y="138990"/>
                        <a:pt x="1884883" y="135332"/>
                      </a:cubicBezTo>
                      <a:cubicBezTo>
                        <a:pt x="1901952" y="131674"/>
                        <a:pt x="1945843" y="132893"/>
                        <a:pt x="1965350" y="142647"/>
                      </a:cubicBezTo>
                      <a:cubicBezTo>
                        <a:pt x="1984857" y="152401"/>
                        <a:pt x="1983638" y="187758"/>
                        <a:pt x="2001926" y="193854"/>
                      </a:cubicBezTo>
                      <a:cubicBezTo>
                        <a:pt x="2020214" y="199950"/>
                        <a:pt x="2053133" y="179223"/>
                        <a:pt x="2075078" y="179223"/>
                      </a:cubicBezTo>
                      <a:cubicBezTo>
                        <a:pt x="2097023" y="179223"/>
                        <a:pt x="2116530" y="186539"/>
                        <a:pt x="2133599" y="193854"/>
                      </a:cubicBezTo>
                      <a:cubicBezTo>
                        <a:pt x="2150668" y="201169"/>
                        <a:pt x="2162861" y="221895"/>
                        <a:pt x="2177491" y="223114"/>
                      </a:cubicBezTo>
                      <a:cubicBezTo>
                        <a:pt x="2192121" y="224333"/>
                        <a:pt x="2194560" y="196292"/>
                        <a:pt x="2221382" y="201169"/>
                      </a:cubicBezTo>
                      <a:cubicBezTo>
                        <a:pt x="2248204" y="206046"/>
                        <a:pt x="2316480" y="248718"/>
                        <a:pt x="2338425" y="252375"/>
                      </a:cubicBezTo>
                      <a:cubicBezTo>
                        <a:pt x="2360370" y="256032"/>
                        <a:pt x="2346959" y="231648"/>
                        <a:pt x="2353055" y="223114"/>
                      </a:cubicBezTo>
                      <a:cubicBezTo>
                        <a:pt x="2359151" y="214580"/>
                        <a:pt x="2359151" y="193854"/>
                        <a:pt x="2375001" y="201169"/>
                      </a:cubicBezTo>
                      <a:cubicBezTo>
                        <a:pt x="2390851" y="208484"/>
                        <a:pt x="2427427" y="248718"/>
                        <a:pt x="2448153" y="267006"/>
                      </a:cubicBezTo>
                      <a:cubicBezTo>
                        <a:pt x="2468879" y="285294"/>
                        <a:pt x="2481071" y="301144"/>
                        <a:pt x="2499359" y="310897"/>
                      </a:cubicBezTo>
                      <a:cubicBezTo>
                        <a:pt x="2517647" y="320650"/>
                        <a:pt x="2531058" y="316993"/>
                        <a:pt x="2557881" y="325527"/>
                      </a:cubicBezTo>
                      <a:cubicBezTo>
                        <a:pt x="2584704" y="334061"/>
                        <a:pt x="2609088" y="321869"/>
                        <a:pt x="2660294" y="362103"/>
                      </a:cubicBezTo>
                      <a:cubicBezTo>
                        <a:pt x="2711500" y="402337"/>
                        <a:pt x="2801721" y="494996"/>
                        <a:pt x="2865119" y="566929"/>
                      </a:cubicBezTo>
                      <a:cubicBezTo>
                        <a:pt x="2928517" y="638862"/>
                        <a:pt x="2987039" y="712014"/>
                        <a:pt x="3040684" y="793700"/>
                      </a:cubicBezTo>
                      <a:cubicBezTo>
                        <a:pt x="3094329" y="875386"/>
                        <a:pt x="3140658" y="959511"/>
                        <a:pt x="3186988" y="1057047"/>
                      </a:cubicBezTo>
                      <a:cubicBezTo>
                        <a:pt x="3233318" y="1154583"/>
                        <a:pt x="3285744" y="1275284"/>
                        <a:pt x="3318662" y="1378916"/>
                      </a:cubicBezTo>
                      <a:cubicBezTo>
                        <a:pt x="3351581" y="1482548"/>
                        <a:pt x="3366211" y="1576426"/>
                        <a:pt x="3384499" y="1678839"/>
                      </a:cubicBezTo>
                      <a:cubicBezTo>
                        <a:pt x="3402787" y="1781252"/>
                        <a:pt x="3422294" y="1915364"/>
                        <a:pt x="3428390" y="1993393"/>
                      </a:cubicBezTo>
                      <a:cubicBezTo>
                        <a:pt x="3434486" y="2071422"/>
                        <a:pt x="3425952" y="2114094"/>
                        <a:pt x="3421075" y="2147012"/>
                      </a:cubicBezTo>
                      <a:cubicBezTo>
                        <a:pt x="3416198" y="2179930"/>
                        <a:pt x="3402787" y="2170177"/>
                        <a:pt x="3399129" y="2190903"/>
                      </a:cubicBezTo>
                      <a:cubicBezTo>
                        <a:pt x="3395471" y="2211629"/>
                        <a:pt x="3406444" y="2236013"/>
                        <a:pt x="3399129" y="2271370"/>
                      </a:cubicBezTo>
                      <a:cubicBezTo>
                        <a:pt x="3391814" y="2306727"/>
                        <a:pt x="3363772" y="2366468"/>
                        <a:pt x="3355238" y="2403044"/>
                      </a:cubicBezTo>
                      <a:cubicBezTo>
                        <a:pt x="3346704" y="2439620"/>
                        <a:pt x="3351581" y="2460346"/>
                        <a:pt x="3347923" y="2490826"/>
                      </a:cubicBezTo>
                      <a:cubicBezTo>
                        <a:pt x="3344265" y="2521306"/>
                        <a:pt x="3333292" y="2585924"/>
                        <a:pt x="3333292" y="2585924"/>
                      </a:cubicBezTo>
                      <a:cubicBezTo>
                        <a:pt x="3328415" y="2617623"/>
                        <a:pt x="3329635" y="2642008"/>
                        <a:pt x="3318662" y="2681022"/>
                      </a:cubicBezTo>
                      <a:cubicBezTo>
                        <a:pt x="3307689" y="2720036"/>
                        <a:pt x="3277209" y="2782215"/>
                        <a:pt x="3267455" y="2820010"/>
                      </a:cubicBezTo>
                      <a:cubicBezTo>
                        <a:pt x="3257701" y="2857805"/>
                        <a:pt x="3250386" y="2907793"/>
                        <a:pt x="3260140" y="2907793"/>
                      </a:cubicBezTo>
                      <a:cubicBezTo>
                        <a:pt x="3269894" y="2907793"/>
                        <a:pt x="3316224" y="2823668"/>
                        <a:pt x="3325977" y="2820010"/>
                      </a:cubicBezTo>
                      <a:cubicBezTo>
                        <a:pt x="3335730" y="2816352"/>
                        <a:pt x="3323539" y="2852929"/>
                        <a:pt x="3318662" y="2885847"/>
                      </a:cubicBezTo>
                      <a:cubicBezTo>
                        <a:pt x="3313785" y="2918765"/>
                        <a:pt x="3316223" y="2973630"/>
                        <a:pt x="3296716" y="3017521"/>
                      </a:cubicBezTo>
                      <a:cubicBezTo>
                        <a:pt x="3277209" y="3061412"/>
                        <a:pt x="3212592" y="3143098"/>
                        <a:pt x="3201619" y="3149194"/>
                      </a:cubicBezTo>
                      <a:cubicBezTo>
                        <a:pt x="3190646" y="3155290"/>
                        <a:pt x="3224783" y="3078481"/>
                        <a:pt x="3230879" y="3054097"/>
                      </a:cubicBezTo>
                      <a:cubicBezTo>
                        <a:pt x="3236975" y="3029713"/>
                        <a:pt x="3241852" y="3015082"/>
                        <a:pt x="3238195" y="3002890"/>
                      </a:cubicBezTo>
                      <a:cubicBezTo>
                        <a:pt x="3234538" y="2990698"/>
                        <a:pt x="3216249" y="2998014"/>
                        <a:pt x="3208934" y="2980945"/>
                      </a:cubicBezTo>
                      <a:cubicBezTo>
                        <a:pt x="3201619" y="2963876"/>
                        <a:pt x="3191865" y="2939492"/>
                        <a:pt x="3194303" y="2900478"/>
                      </a:cubicBezTo>
                      <a:cubicBezTo>
                        <a:pt x="3196741" y="2861464"/>
                        <a:pt x="3212591" y="2783434"/>
                        <a:pt x="3223564" y="2746858"/>
                      </a:cubicBezTo>
                      <a:cubicBezTo>
                        <a:pt x="3234537" y="2710282"/>
                        <a:pt x="3261359" y="2696871"/>
                        <a:pt x="3260140" y="2681022"/>
                      </a:cubicBezTo>
                      <a:cubicBezTo>
                        <a:pt x="3258921" y="2665173"/>
                        <a:pt x="3223564" y="2673707"/>
                        <a:pt x="3216249" y="2651761"/>
                      </a:cubicBezTo>
                      <a:cubicBezTo>
                        <a:pt x="3208934" y="2629815"/>
                        <a:pt x="3218687" y="2579828"/>
                        <a:pt x="3216249" y="2549348"/>
                      </a:cubicBezTo>
                      <a:cubicBezTo>
                        <a:pt x="3213811" y="2518868"/>
                        <a:pt x="3206496" y="2485950"/>
                        <a:pt x="3201619" y="2468881"/>
                      </a:cubicBezTo>
                      <a:cubicBezTo>
                        <a:pt x="3196742" y="2451812"/>
                        <a:pt x="3200399" y="2428647"/>
                        <a:pt x="3186988" y="2446935"/>
                      </a:cubicBezTo>
                      <a:cubicBezTo>
                        <a:pt x="3173577" y="2465223"/>
                        <a:pt x="3132124" y="2546910"/>
                        <a:pt x="3121151" y="2578609"/>
                      </a:cubicBezTo>
                      <a:cubicBezTo>
                        <a:pt x="3110178" y="2610308"/>
                        <a:pt x="3128466" y="2615185"/>
                        <a:pt x="3121151" y="2637130"/>
                      </a:cubicBezTo>
                      <a:cubicBezTo>
                        <a:pt x="3113836" y="2659075"/>
                        <a:pt x="3084575" y="2683460"/>
                        <a:pt x="3077260" y="2710282"/>
                      </a:cubicBezTo>
                      <a:cubicBezTo>
                        <a:pt x="3069945" y="2737104"/>
                        <a:pt x="3084575" y="2772462"/>
                        <a:pt x="3077260" y="2798065"/>
                      </a:cubicBezTo>
                      <a:cubicBezTo>
                        <a:pt x="3069945" y="2823668"/>
                        <a:pt x="3043123" y="2843176"/>
                        <a:pt x="3033369" y="2863902"/>
                      </a:cubicBezTo>
                      <a:cubicBezTo>
                        <a:pt x="3023616" y="2884628"/>
                        <a:pt x="3023616" y="2909012"/>
                        <a:pt x="3018739" y="2922423"/>
                      </a:cubicBezTo>
                      <a:cubicBezTo>
                        <a:pt x="3013862" y="2935834"/>
                        <a:pt x="3016300" y="2943150"/>
                        <a:pt x="3004108" y="2944369"/>
                      </a:cubicBezTo>
                      <a:cubicBezTo>
                        <a:pt x="2991916" y="2945588"/>
                        <a:pt x="2957779" y="2946807"/>
                        <a:pt x="2945587" y="2929738"/>
                      </a:cubicBezTo>
                      <a:cubicBezTo>
                        <a:pt x="2933395" y="2912669"/>
                        <a:pt x="2930956" y="2877313"/>
                        <a:pt x="2930956" y="2841956"/>
                      </a:cubicBezTo>
                      <a:cubicBezTo>
                        <a:pt x="2930956" y="2806599"/>
                        <a:pt x="2948025" y="2752955"/>
                        <a:pt x="2945587" y="2717598"/>
                      </a:cubicBezTo>
                      <a:cubicBezTo>
                        <a:pt x="2943149" y="2682241"/>
                        <a:pt x="2921203" y="2665172"/>
                        <a:pt x="2916326" y="2629815"/>
                      </a:cubicBezTo>
                      <a:cubicBezTo>
                        <a:pt x="2911449" y="2594458"/>
                        <a:pt x="2929737" y="2545690"/>
                        <a:pt x="2916326" y="2505457"/>
                      </a:cubicBezTo>
                      <a:cubicBezTo>
                        <a:pt x="2902915" y="2465224"/>
                        <a:pt x="2857805" y="2420113"/>
                        <a:pt x="2835859" y="2388414"/>
                      </a:cubicBezTo>
                      <a:cubicBezTo>
                        <a:pt x="2813913" y="2356715"/>
                        <a:pt x="2804159" y="2331112"/>
                        <a:pt x="2784652" y="2315262"/>
                      </a:cubicBezTo>
                      <a:cubicBezTo>
                        <a:pt x="2765145" y="2299412"/>
                        <a:pt x="2718815" y="2293316"/>
                        <a:pt x="2718815" y="2293316"/>
                      </a:cubicBezTo>
                      <a:cubicBezTo>
                        <a:pt x="2655417" y="2271370"/>
                        <a:pt x="2578607" y="2256740"/>
                        <a:pt x="2404262" y="2183588"/>
                      </a:cubicBezTo>
                      <a:cubicBezTo>
                        <a:pt x="2229917" y="2110436"/>
                        <a:pt x="1778812" y="1914145"/>
                        <a:pt x="1672742" y="1854404"/>
                      </a:cubicBezTo>
                      <a:cubicBezTo>
                        <a:pt x="1566672" y="1794663"/>
                        <a:pt x="1742236" y="1844650"/>
                        <a:pt x="1767839" y="1825143"/>
                      </a:cubicBezTo>
                      <a:cubicBezTo>
                        <a:pt x="1793442" y="1805636"/>
                        <a:pt x="1831238" y="1754430"/>
                        <a:pt x="1826361" y="1737361"/>
                      </a:cubicBezTo>
                      <a:cubicBezTo>
                        <a:pt x="1821484" y="1720292"/>
                        <a:pt x="1765401" y="1731265"/>
                        <a:pt x="1738579" y="1722730"/>
                      </a:cubicBezTo>
                      <a:cubicBezTo>
                        <a:pt x="1711757" y="1714196"/>
                        <a:pt x="1693468" y="1693469"/>
                        <a:pt x="1665427" y="1686154"/>
                      </a:cubicBezTo>
                      <a:cubicBezTo>
                        <a:pt x="1637386" y="1678839"/>
                        <a:pt x="1595932" y="1688593"/>
                        <a:pt x="1570329" y="1678839"/>
                      </a:cubicBezTo>
                      <a:cubicBezTo>
                        <a:pt x="1544726" y="1669086"/>
                        <a:pt x="1532533" y="1643483"/>
                        <a:pt x="1511807" y="1627633"/>
                      </a:cubicBezTo>
                      <a:cubicBezTo>
                        <a:pt x="1491081" y="1611784"/>
                        <a:pt x="1459382" y="1583742"/>
                        <a:pt x="1445971" y="1583742"/>
                      </a:cubicBezTo>
                      <a:cubicBezTo>
                        <a:pt x="1432560" y="1583742"/>
                        <a:pt x="1431340" y="1609345"/>
                        <a:pt x="1431340" y="1627633"/>
                      </a:cubicBezTo>
                      <a:cubicBezTo>
                        <a:pt x="1431340" y="1645921"/>
                        <a:pt x="1450848" y="1684936"/>
                        <a:pt x="1445971" y="1693470"/>
                      </a:cubicBezTo>
                      <a:cubicBezTo>
                        <a:pt x="1441094" y="1702004"/>
                        <a:pt x="1421586" y="1688593"/>
                        <a:pt x="1402079" y="1678839"/>
                      </a:cubicBezTo>
                      <a:cubicBezTo>
                        <a:pt x="1382572" y="1669085"/>
                        <a:pt x="1348434" y="1648359"/>
                        <a:pt x="1328927" y="1634948"/>
                      </a:cubicBezTo>
                      <a:cubicBezTo>
                        <a:pt x="1309420" y="1621537"/>
                        <a:pt x="1300886" y="1606906"/>
                        <a:pt x="1285036" y="1598372"/>
                      </a:cubicBezTo>
                      <a:cubicBezTo>
                        <a:pt x="1269187" y="1589838"/>
                        <a:pt x="1242364" y="1594715"/>
                        <a:pt x="1233830" y="1583742"/>
                      </a:cubicBezTo>
                      <a:cubicBezTo>
                        <a:pt x="1225296" y="1572769"/>
                        <a:pt x="1239926" y="1555700"/>
                        <a:pt x="1233830" y="1532535"/>
                      </a:cubicBezTo>
                      <a:cubicBezTo>
                        <a:pt x="1227734" y="1509370"/>
                        <a:pt x="1210665" y="1459383"/>
                        <a:pt x="1197254" y="1444753"/>
                      </a:cubicBezTo>
                      <a:cubicBezTo>
                        <a:pt x="1183843" y="1430123"/>
                        <a:pt x="1165555" y="1439876"/>
                        <a:pt x="1153363" y="1444753"/>
                      </a:cubicBezTo>
                      <a:cubicBezTo>
                        <a:pt x="1141171" y="1449630"/>
                        <a:pt x="1128979" y="1450849"/>
                        <a:pt x="1124102" y="1474014"/>
                      </a:cubicBezTo>
                      <a:cubicBezTo>
                        <a:pt x="1119225" y="1497179"/>
                        <a:pt x="1141171" y="1571550"/>
                        <a:pt x="1124102" y="1583742"/>
                      </a:cubicBezTo>
                      <a:cubicBezTo>
                        <a:pt x="1107033" y="1595934"/>
                        <a:pt x="1049731" y="1560577"/>
                        <a:pt x="1021689" y="1547166"/>
                      </a:cubicBezTo>
                      <a:cubicBezTo>
                        <a:pt x="993647" y="1533755"/>
                        <a:pt x="968044" y="1525220"/>
                        <a:pt x="955852" y="1503274"/>
                      </a:cubicBezTo>
                      <a:cubicBezTo>
                        <a:pt x="943660" y="1481328"/>
                        <a:pt x="965606" y="1443533"/>
                        <a:pt x="948537" y="1415492"/>
                      </a:cubicBezTo>
                      <a:cubicBezTo>
                        <a:pt x="931468" y="1387451"/>
                        <a:pt x="880261" y="1365505"/>
                        <a:pt x="853439" y="1335025"/>
                      </a:cubicBezTo>
                      <a:cubicBezTo>
                        <a:pt x="826617" y="1304545"/>
                        <a:pt x="804672" y="1252119"/>
                        <a:pt x="787603" y="1232612"/>
                      </a:cubicBezTo>
                      <a:cubicBezTo>
                        <a:pt x="770534" y="1213105"/>
                        <a:pt x="764438" y="1216763"/>
                        <a:pt x="751027" y="1217982"/>
                      </a:cubicBezTo>
                      <a:cubicBezTo>
                        <a:pt x="737616" y="1219201"/>
                        <a:pt x="732738" y="1235050"/>
                        <a:pt x="707135" y="1239927"/>
                      </a:cubicBezTo>
                      <a:cubicBezTo>
                        <a:pt x="681532" y="1244804"/>
                        <a:pt x="625448" y="1239927"/>
                        <a:pt x="597407" y="1247242"/>
                      </a:cubicBezTo>
                      <a:cubicBezTo>
                        <a:pt x="569366" y="1254557"/>
                        <a:pt x="555955" y="1265530"/>
                        <a:pt x="538886" y="1283818"/>
                      </a:cubicBezTo>
                      <a:cubicBezTo>
                        <a:pt x="521817" y="1302106"/>
                        <a:pt x="507187" y="1338682"/>
                        <a:pt x="494995" y="1356970"/>
                      </a:cubicBezTo>
                      <a:cubicBezTo>
                        <a:pt x="482803" y="1375258"/>
                        <a:pt x="471830" y="1366724"/>
                        <a:pt x="465734" y="1393546"/>
                      </a:cubicBezTo>
                      <a:cubicBezTo>
                        <a:pt x="459638" y="1420368"/>
                        <a:pt x="470611" y="1486206"/>
                        <a:pt x="458419" y="1517905"/>
                      </a:cubicBezTo>
                      <a:cubicBezTo>
                        <a:pt x="446227" y="1549604"/>
                        <a:pt x="419404" y="1564235"/>
                        <a:pt x="392582" y="1583742"/>
                      </a:cubicBezTo>
                      <a:cubicBezTo>
                        <a:pt x="365760" y="1603249"/>
                        <a:pt x="335279" y="1622756"/>
                        <a:pt x="297484" y="1634948"/>
                      </a:cubicBezTo>
                      <a:cubicBezTo>
                        <a:pt x="259689" y="1647140"/>
                        <a:pt x="206044" y="1648360"/>
                        <a:pt x="165811" y="1656894"/>
                      </a:cubicBezTo>
                      <a:cubicBezTo>
                        <a:pt x="125578" y="1665428"/>
                        <a:pt x="73152" y="1703223"/>
                        <a:pt x="56083" y="1686154"/>
                      </a:cubicBezTo>
                      <a:cubicBezTo>
                        <a:pt x="39014" y="1669085"/>
                        <a:pt x="0" y="1649579"/>
                        <a:pt x="63398" y="1554481"/>
                      </a:cubicBezTo>
                      <a:cubicBezTo>
                        <a:pt x="126796" y="1459384"/>
                        <a:pt x="436473" y="1115569"/>
                        <a:pt x="436473" y="1115569"/>
                      </a:cubicBezTo>
                      <a:cubicBezTo>
                        <a:pt x="570585" y="958292"/>
                        <a:pt x="740054" y="764439"/>
                        <a:pt x="868070" y="610820"/>
                      </a:cubicBezTo>
                      <a:cubicBezTo>
                        <a:pt x="996086" y="457201"/>
                        <a:pt x="1115568" y="285294"/>
                        <a:pt x="1204569" y="193854"/>
                      </a:cubicBezTo>
                      <a:cubicBezTo>
                        <a:pt x="1293570" y="102414"/>
                        <a:pt x="1348434" y="92660"/>
                        <a:pt x="1402079" y="62180"/>
                      </a:cubicBezTo>
                      <a:cubicBezTo>
                        <a:pt x="1455724" y="31700"/>
                        <a:pt x="1471573" y="7316"/>
                        <a:pt x="1511807" y="3658"/>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6" name="Freeform 55"/>
                <p:cNvSpPr/>
                <p:nvPr/>
              </p:nvSpPr>
              <p:spPr>
                <a:xfrm>
                  <a:off x="11089843" y="2136038"/>
                  <a:ext cx="287732" cy="416967"/>
                </a:xfrm>
                <a:custGeom>
                  <a:avLst/>
                  <a:gdLst>
                    <a:gd name="connsiteX0" fmla="*/ 0 w 287732"/>
                    <a:gd name="connsiteY0" fmla="*/ 416967 h 416967"/>
                    <a:gd name="connsiteX1" fmla="*/ 58522 w 287732"/>
                    <a:gd name="connsiteY1" fmla="*/ 387706 h 416967"/>
                    <a:gd name="connsiteX2" fmla="*/ 109728 w 287732"/>
                    <a:gd name="connsiteY2" fmla="*/ 351130 h 416967"/>
                    <a:gd name="connsiteX3" fmla="*/ 197511 w 287732"/>
                    <a:gd name="connsiteY3" fmla="*/ 351130 h 416967"/>
                    <a:gd name="connsiteX4" fmla="*/ 248717 w 287732"/>
                    <a:gd name="connsiteY4" fmla="*/ 321869 h 416967"/>
                    <a:gd name="connsiteX5" fmla="*/ 270663 w 287732"/>
                    <a:gd name="connsiteY5" fmla="*/ 299924 h 416967"/>
                    <a:gd name="connsiteX6" fmla="*/ 226771 w 287732"/>
                    <a:gd name="connsiteY6" fmla="*/ 299924 h 416967"/>
                    <a:gd name="connsiteX7" fmla="*/ 197511 w 287732"/>
                    <a:gd name="connsiteY7" fmla="*/ 307239 h 416967"/>
                    <a:gd name="connsiteX8" fmla="*/ 248717 w 287732"/>
                    <a:gd name="connsiteY8" fmla="*/ 277978 h 416967"/>
                    <a:gd name="connsiteX9" fmla="*/ 270663 w 287732"/>
                    <a:gd name="connsiteY9" fmla="*/ 263348 h 416967"/>
                    <a:gd name="connsiteX10" fmla="*/ 277978 w 287732"/>
                    <a:gd name="connsiteY10" fmla="*/ 234087 h 416967"/>
                    <a:gd name="connsiteX11" fmla="*/ 212141 w 287732"/>
                    <a:gd name="connsiteY11" fmla="*/ 212141 h 416967"/>
                    <a:gd name="connsiteX12" fmla="*/ 190195 w 287732"/>
                    <a:gd name="connsiteY12" fmla="*/ 182880 h 416967"/>
                    <a:gd name="connsiteX13" fmla="*/ 175565 w 287732"/>
                    <a:gd name="connsiteY13" fmla="*/ 131674 h 416967"/>
                    <a:gd name="connsiteX14" fmla="*/ 182880 w 287732"/>
                    <a:gd name="connsiteY14" fmla="*/ 95098 h 416967"/>
                    <a:gd name="connsiteX15" fmla="*/ 204826 w 287732"/>
                    <a:gd name="connsiteY15" fmla="*/ 29261 h 416967"/>
                    <a:gd name="connsiteX16" fmla="*/ 190195 w 287732"/>
                    <a:gd name="connsiteY16" fmla="*/ 14631 h 416967"/>
                    <a:gd name="connsiteX17" fmla="*/ 153619 w 287732"/>
                    <a:gd name="connsiteY17" fmla="*/ 43892 h 416967"/>
                    <a:gd name="connsiteX18" fmla="*/ 117043 w 287732"/>
                    <a:gd name="connsiteY18" fmla="*/ 43892 h 416967"/>
                    <a:gd name="connsiteX19" fmla="*/ 109728 w 287732"/>
                    <a:gd name="connsiteY19" fmla="*/ 0 h 416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7732" h="416967">
                      <a:moveTo>
                        <a:pt x="0" y="416967"/>
                      </a:moveTo>
                      <a:cubicBezTo>
                        <a:pt x="20117" y="407823"/>
                        <a:pt x="40234" y="398679"/>
                        <a:pt x="58522" y="387706"/>
                      </a:cubicBezTo>
                      <a:cubicBezTo>
                        <a:pt x="76810" y="376733"/>
                        <a:pt x="86563" y="357226"/>
                        <a:pt x="109728" y="351130"/>
                      </a:cubicBezTo>
                      <a:cubicBezTo>
                        <a:pt x="132893" y="345034"/>
                        <a:pt x="174346" y="356007"/>
                        <a:pt x="197511" y="351130"/>
                      </a:cubicBezTo>
                      <a:cubicBezTo>
                        <a:pt x="220676" y="346253"/>
                        <a:pt x="236525" y="330403"/>
                        <a:pt x="248717" y="321869"/>
                      </a:cubicBezTo>
                      <a:cubicBezTo>
                        <a:pt x="260909" y="313335"/>
                        <a:pt x="274321" y="303581"/>
                        <a:pt x="270663" y="299924"/>
                      </a:cubicBezTo>
                      <a:cubicBezTo>
                        <a:pt x="267005" y="296267"/>
                        <a:pt x="238963" y="298705"/>
                        <a:pt x="226771" y="299924"/>
                      </a:cubicBezTo>
                      <a:cubicBezTo>
                        <a:pt x="214579" y="301143"/>
                        <a:pt x="193853" y="310897"/>
                        <a:pt x="197511" y="307239"/>
                      </a:cubicBezTo>
                      <a:cubicBezTo>
                        <a:pt x="201169" y="303581"/>
                        <a:pt x="236525" y="285293"/>
                        <a:pt x="248717" y="277978"/>
                      </a:cubicBezTo>
                      <a:cubicBezTo>
                        <a:pt x="260909" y="270663"/>
                        <a:pt x="265786" y="270663"/>
                        <a:pt x="270663" y="263348"/>
                      </a:cubicBezTo>
                      <a:cubicBezTo>
                        <a:pt x="275540" y="256033"/>
                        <a:pt x="287732" y="242621"/>
                        <a:pt x="277978" y="234087"/>
                      </a:cubicBezTo>
                      <a:cubicBezTo>
                        <a:pt x="268224" y="225553"/>
                        <a:pt x="226772" y="220676"/>
                        <a:pt x="212141" y="212141"/>
                      </a:cubicBezTo>
                      <a:cubicBezTo>
                        <a:pt x="197511" y="203607"/>
                        <a:pt x="196291" y="196291"/>
                        <a:pt x="190195" y="182880"/>
                      </a:cubicBezTo>
                      <a:cubicBezTo>
                        <a:pt x="184099" y="169469"/>
                        <a:pt x="176784" y="146304"/>
                        <a:pt x="175565" y="131674"/>
                      </a:cubicBezTo>
                      <a:cubicBezTo>
                        <a:pt x="174346" y="117044"/>
                        <a:pt x="178003" y="112167"/>
                        <a:pt x="182880" y="95098"/>
                      </a:cubicBezTo>
                      <a:cubicBezTo>
                        <a:pt x="187757" y="78029"/>
                        <a:pt x="203607" y="42672"/>
                        <a:pt x="204826" y="29261"/>
                      </a:cubicBezTo>
                      <a:cubicBezTo>
                        <a:pt x="206045" y="15850"/>
                        <a:pt x="198730" y="12193"/>
                        <a:pt x="190195" y="14631"/>
                      </a:cubicBezTo>
                      <a:cubicBezTo>
                        <a:pt x="181661" y="17070"/>
                        <a:pt x="165811" y="39015"/>
                        <a:pt x="153619" y="43892"/>
                      </a:cubicBezTo>
                      <a:cubicBezTo>
                        <a:pt x="141427" y="48769"/>
                        <a:pt x="124358" y="51207"/>
                        <a:pt x="117043" y="43892"/>
                      </a:cubicBezTo>
                      <a:cubicBezTo>
                        <a:pt x="109728" y="36577"/>
                        <a:pt x="108509" y="9754"/>
                        <a:pt x="109728" y="0"/>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57" name="Freeform 56"/>
                <p:cNvSpPr/>
                <p:nvPr/>
              </p:nvSpPr>
              <p:spPr>
                <a:xfrm>
                  <a:off x="11032541" y="2126285"/>
                  <a:ext cx="276758" cy="452322"/>
                </a:xfrm>
                <a:custGeom>
                  <a:avLst/>
                  <a:gdLst>
                    <a:gd name="connsiteX0" fmla="*/ 225552 w 276758"/>
                    <a:gd name="connsiteY0" fmla="*/ 46329 h 452322"/>
                    <a:gd name="connsiteX1" fmla="*/ 174345 w 276758"/>
                    <a:gd name="connsiteY1" fmla="*/ 17069 h 452322"/>
                    <a:gd name="connsiteX2" fmla="*/ 115824 w 276758"/>
                    <a:gd name="connsiteY2" fmla="*/ 2438 h 452322"/>
                    <a:gd name="connsiteX3" fmla="*/ 28041 w 276758"/>
                    <a:gd name="connsiteY3" fmla="*/ 31699 h 452322"/>
                    <a:gd name="connsiteX4" fmla="*/ 57302 w 276758"/>
                    <a:gd name="connsiteY4" fmla="*/ 60960 h 452322"/>
                    <a:gd name="connsiteX5" fmla="*/ 6096 w 276758"/>
                    <a:gd name="connsiteY5" fmla="*/ 97536 h 452322"/>
                    <a:gd name="connsiteX6" fmla="*/ 20726 w 276758"/>
                    <a:gd name="connsiteY6" fmla="*/ 134112 h 452322"/>
                    <a:gd name="connsiteX7" fmla="*/ 86563 w 276758"/>
                    <a:gd name="connsiteY7" fmla="*/ 185318 h 452322"/>
                    <a:gd name="connsiteX8" fmla="*/ 86563 w 276758"/>
                    <a:gd name="connsiteY8" fmla="*/ 229209 h 452322"/>
                    <a:gd name="connsiteX9" fmla="*/ 93878 w 276758"/>
                    <a:gd name="connsiteY9" fmla="*/ 251155 h 452322"/>
                    <a:gd name="connsiteX10" fmla="*/ 64617 w 276758"/>
                    <a:gd name="connsiteY10" fmla="*/ 251155 h 452322"/>
                    <a:gd name="connsiteX11" fmla="*/ 20726 w 276758"/>
                    <a:gd name="connsiteY11" fmla="*/ 302361 h 452322"/>
                    <a:gd name="connsiteX12" fmla="*/ 6096 w 276758"/>
                    <a:gd name="connsiteY12" fmla="*/ 368198 h 452322"/>
                    <a:gd name="connsiteX13" fmla="*/ 42672 w 276758"/>
                    <a:gd name="connsiteY13" fmla="*/ 390144 h 452322"/>
                    <a:gd name="connsiteX14" fmla="*/ 20726 w 276758"/>
                    <a:gd name="connsiteY14" fmla="*/ 448665 h 452322"/>
                    <a:gd name="connsiteX15" fmla="*/ 86563 w 276758"/>
                    <a:gd name="connsiteY15" fmla="*/ 412089 h 452322"/>
                    <a:gd name="connsiteX16" fmla="*/ 159715 w 276758"/>
                    <a:gd name="connsiteY16" fmla="*/ 375513 h 452322"/>
                    <a:gd name="connsiteX17" fmla="*/ 225552 w 276758"/>
                    <a:gd name="connsiteY17" fmla="*/ 287731 h 452322"/>
                    <a:gd name="connsiteX18" fmla="*/ 269443 w 276758"/>
                    <a:gd name="connsiteY18" fmla="*/ 214579 h 452322"/>
                    <a:gd name="connsiteX19" fmla="*/ 269443 w 276758"/>
                    <a:gd name="connsiteY19" fmla="*/ 192633 h 452322"/>
                    <a:gd name="connsiteX20" fmla="*/ 247497 w 276758"/>
                    <a:gd name="connsiteY20" fmla="*/ 126797 h 452322"/>
                    <a:gd name="connsiteX21" fmla="*/ 225552 w 276758"/>
                    <a:gd name="connsiteY21" fmla="*/ 46329 h 452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76758" h="452322">
                      <a:moveTo>
                        <a:pt x="225552" y="46329"/>
                      </a:moveTo>
                      <a:cubicBezTo>
                        <a:pt x="213360" y="28041"/>
                        <a:pt x="192633" y="24384"/>
                        <a:pt x="174345" y="17069"/>
                      </a:cubicBezTo>
                      <a:cubicBezTo>
                        <a:pt x="156057" y="9754"/>
                        <a:pt x="140208" y="0"/>
                        <a:pt x="115824" y="2438"/>
                      </a:cubicBezTo>
                      <a:cubicBezTo>
                        <a:pt x="91440" y="4876"/>
                        <a:pt x="37795" y="21945"/>
                        <a:pt x="28041" y="31699"/>
                      </a:cubicBezTo>
                      <a:cubicBezTo>
                        <a:pt x="18287" y="41453"/>
                        <a:pt x="60959" y="49987"/>
                        <a:pt x="57302" y="60960"/>
                      </a:cubicBezTo>
                      <a:cubicBezTo>
                        <a:pt x="53645" y="71933"/>
                        <a:pt x="12192" y="85344"/>
                        <a:pt x="6096" y="97536"/>
                      </a:cubicBezTo>
                      <a:cubicBezTo>
                        <a:pt x="0" y="109728"/>
                        <a:pt x="7315" y="119482"/>
                        <a:pt x="20726" y="134112"/>
                      </a:cubicBezTo>
                      <a:cubicBezTo>
                        <a:pt x="34137" y="148742"/>
                        <a:pt x="75590" y="169469"/>
                        <a:pt x="86563" y="185318"/>
                      </a:cubicBezTo>
                      <a:cubicBezTo>
                        <a:pt x="97536" y="201167"/>
                        <a:pt x="85344" y="218236"/>
                        <a:pt x="86563" y="229209"/>
                      </a:cubicBezTo>
                      <a:cubicBezTo>
                        <a:pt x="87782" y="240182"/>
                        <a:pt x="97536" y="247497"/>
                        <a:pt x="93878" y="251155"/>
                      </a:cubicBezTo>
                      <a:cubicBezTo>
                        <a:pt x="90220" y="254813"/>
                        <a:pt x="76809" y="242621"/>
                        <a:pt x="64617" y="251155"/>
                      </a:cubicBezTo>
                      <a:cubicBezTo>
                        <a:pt x="52425" y="259689"/>
                        <a:pt x="30479" y="282854"/>
                        <a:pt x="20726" y="302361"/>
                      </a:cubicBezTo>
                      <a:cubicBezTo>
                        <a:pt x="10973" y="321868"/>
                        <a:pt x="2438" y="353568"/>
                        <a:pt x="6096" y="368198"/>
                      </a:cubicBezTo>
                      <a:cubicBezTo>
                        <a:pt x="9754" y="382828"/>
                        <a:pt x="40234" y="376733"/>
                        <a:pt x="42672" y="390144"/>
                      </a:cubicBezTo>
                      <a:cubicBezTo>
                        <a:pt x="45110" y="403555"/>
                        <a:pt x="13411" y="445008"/>
                        <a:pt x="20726" y="448665"/>
                      </a:cubicBezTo>
                      <a:cubicBezTo>
                        <a:pt x="28041" y="452322"/>
                        <a:pt x="63398" y="424281"/>
                        <a:pt x="86563" y="412089"/>
                      </a:cubicBezTo>
                      <a:cubicBezTo>
                        <a:pt x="109728" y="399897"/>
                        <a:pt x="136550" y="396239"/>
                        <a:pt x="159715" y="375513"/>
                      </a:cubicBezTo>
                      <a:cubicBezTo>
                        <a:pt x="182880" y="354787"/>
                        <a:pt x="207264" y="314553"/>
                        <a:pt x="225552" y="287731"/>
                      </a:cubicBezTo>
                      <a:cubicBezTo>
                        <a:pt x="243840" y="260909"/>
                        <a:pt x="262128" y="230429"/>
                        <a:pt x="269443" y="214579"/>
                      </a:cubicBezTo>
                      <a:cubicBezTo>
                        <a:pt x="276758" y="198729"/>
                        <a:pt x="273101" y="207263"/>
                        <a:pt x="269443" y="192633"/>
                      </a:cubicBezTo>
                      <a:cubicBezTo>
                        <a:pt x="265785" y="178003"/>
                        <a:pt x="254812" y="143866"/>
                        <a:pt x="247497" y="126797"/>
                      </a:cubicBezTo>
                      <a:cubicBezTo>
                        <a:pt x="240182" y="109728"/>
                        <a:pt x="237744" y="64617"/>
                        <a:pt x="225552" y="46329"/>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8" name="Freeform 57"/>
                <p:cNvSpPr/>
                <p:nvPr/>
              </p:nvSpPr>
              <p:spPr>
                <a:xfrm>
                  <a:off x="10788701" y="2334768"/>
                  <a:ext cx="232867" cy="279197"/>
                </a:xfrm>
                <a:custGeom>
                  <a:avLst/>
                  <a:gdLst>
                    <a:gd name="connsiteX0" fmla="*/ 176784 w 232867"/>
                    <a:gd name="connsiteY0" fmla="*/ 6096 h 279197"/>
                    <a:gd name="connsiteX1" fmla="*/ 227990 w 232867"/>
                    <a:gd name="connsiteY1" fmla="*/ 57302 h 279197"/>
                    <a:gd name="connsiteX2" fmla="*/ 206045 w 232867"/>
                    <a:gd name="connsiteY2" fmla="*/ 108509 h 279197"/>
                    <a:gd name="connsiteX3" fmla="*/ 206045 w 232867"/>
                    <a:gd name="connsiteY3" fmla="*/ 159715 h 279197"/>
                    <a:gd name="connsiteX4" fmla="*/ 154838 w 232867"/>
                    <a:gd name="connsiteY4" fmla="*/ 210922 h 279197"/>
                    <a:gd name="connsiteX5" fmla="*/ 89001 w 232867"/>
                    <a:gd name="connsiteY5" fmla="*/ 254813 h 279197"/>
                    <a:gd name="connsiteX6" fmla="*/ 15849 w 232867"/>
                    <a:gd name="connsiteY6" fmla="*/ 262128 h 279197"/>
                    <a:gd name="connsiteX7" fmla="*/ 8534 w 232867"/>
                    <a:gd name="connsiteY7" fmla="*/ 152400 h 279197"/>
                    <a:gd name="connsiteX8" fmla="*/ 8534 w 232867"/>
                    <a:gd name="connsiteY8" fmla="*/ 108509 h 279197"/>
                    <a:gd name="connsiteX9" fmla="*/ 59741 w 232867"/>
                    <a:gd name="connsiteY9" fmla="*/ 42672 h 279197"/>
                    <a:gd name="connsiteX10" fmla="*/ 96317 w 232867"/>
                    <a:gd name="connsiteY10" fmla="*/ 20726 h 279197"/>
                    <a:gd name="connsiteX11" fmla="*/ 176784 w 232867"/>
                    <a:gd name="connsiteY11" fmla="*/ 6096 h 279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2867" h="279197">
                      <a:moveTo>
                        <a:pt x="176784" y="6096"/>
                      </a:moveTo>
                      <a:cubicBezTo>
                        <a:pt x="198730" y="12192"/>
                        <a:pt x="223113" y="40233"/>
                        <a:pt x="227990" y="57302"/>
                      </a:cubicBezTo>
                      <a:cubicBezTo>
                        <a:pt x="232867" y="74371"/>
                        <a:pt x="209702" y="91440"/>
                        <a:pt x="206045" y="108509"/>
                      </a:cubicBezTo>
                      <a:cubicBezTo>
                        <a:pt x="202388" y="125578"/>
                        <a:pt x="214579" y="142646"/>
                        <a:pt x="206045" y="159715"/>
                      </a:cubicBezTo>
                      <a:cubicBezTo>
                        <a:pt x="197511" y="176784"/>
                        <a:pt x="174345" y="195072"/>
                        <a:pt x="154838" y="210922"/>
                      </a:cubicBezTo>
                      <a:cubicBezTo>
                        <a:pt x="135331" y="226772"/>
                        <a:pt x="112166" y="246279"/>
                        <a:pt x="89001" y="254813"/>
                      </a:cubicBezTo>
                      <a:cubicBezTo>
                        <a:pt x="65836" y="263347"/>
                        <a:pt x="29260" y="279197"/>
                        <a:pt x="15849" y="262128"/>
                      </a:cubicBezTo>
                      <a:cubicBezTo>
                        <a:pt x="2438" y="245059"/>
                        <a:pt x="9753" y="178003"/>
                        <a:pt x="8534" y="152400"/>
                      </a:cubicBezTo>
                      <a:cubicBezTo>
                        <a:pt x="7315" y="126797"/>
                        <a:pt x="0" y="126797"/>
                        <a:pt x="8534" y="108509"/>
                      </a:cubicBezTo>
                      <a:cubicBezTo>
                        <a:pt x="17068" y="90221"/>
                        <a:pt x="45111" y="57302"/>
                        <a:pt x="59741" y="42672"/>
                      </a:cubicBezTo>
                      <a:cubicBezTo>
                        <a:pt x="74371" y="28042"/>
                        <a:pt x="82906" y="30480"/>
                        <a:pt x="96317" y="20726"/>
                      </a:cubicBezTo>
                      <a:cubicBezTo>
                        <a:pt x="109728" y="10972"/>
                        <a:pt x="154839" y="0"/>
                        <a:pt x="176784" y="6096"/>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9" name="Freeform 58"/>
                <p:cNvSpPr/>
                <p:nvPr/>
              </p:nvSpPr>
              <p:spPr>
                <a:xfrm>
                  <a:off x="9204960" y="4007511"/>
                  <a:ext cx="999744" cy="1967788"/>
                </a:xfrm>
                <a:custGeom>
                  <a:avLst/>
                  <a:gdLst>
                    <a:gd name="connsiteX0" fmla="*/ 816864 w 999744"/>
                    <a:gd name="connsiteY0" fmla="*/ 1954377 h 1967788"/>
                    <a:gd name="connsiteX1" fmla="*/ 648614 w 999744"/>
                    <a:gd name="connsiteY1" fmla="*/ 1771497 h 1967788"/>
                    <a:gd name="connsiteX2" fmla="*/ 443789 w 999744"/>
                    <a:gd name="connsiteY2" fmla="*/ 1361846 h 1967788"/>
                    <a:gd name="connsiteX3" fmla="*/ 319430 w 999744"/>
                    <a:gd name="connsiteY3" fmla="*/ 1164335 h 1967788"/>
                    <a:gd name="connsiteX4" fmla="*/ 187757 w 999744"/>
                    <a:gd name="connsiteY4" fmla="*/ 864412 h 1967788"/>
                    <a:gd name="connsiteX5" fmla="*/ 173126 w 999744"/>
                    <a:gd name="connsiteY5" fmla="*/ 644956 h 1967788"/>
                    <a:gd name="connsiteX6" fmla="*/ 143866 w 999744"/>
                    <a:gd name="connsiteY6" fmla="*/ 557174 h 1967788"/>
                    <a:gd name="connsiteX7" fmla="*/ 92659 w 999744"/>
                    <a:gd name="connsiteY7" fmla="*/ 469391 h 1967788"/>
                    <a:gd name="connsiteX8" fmla="*/ 70714 w 999744"/>
                    <a:gd name="connsiteY8" fmla="*/ 403555 h 1967788"/>
                    <a:gd name="connsiteX9" fmla="*/ 19507 w 999744"/>
                    <a:gd name="connsiteY9" fmla="*/ 242620 h 1967788"/>
                    <a:gd name="connsiteX10" fmla="*/ 4877 w 999744"/>
                    <a:gd name="connsiteY10" fmla="*/ 67055 h 1967788"/>
                    <a:gd name="connsiteX11" fmla="*/ 4877 w 999744"/>
                    <a:gd name="connsiteY11" fmla="*/ 1219 h 1967788"/>
                    <a:gd name="connsiteX12" fmla="*/ 34138 w 999744"/>
                    <a:gd name="connsiteY12" fmla="*/ 74371 h 1967788"/>
                    <a:gd name="connsiteX13" fmla="*/ 26822 w 999744"/>
                    <a:gd name="connsiteY13" fmla="*/ 162153 h 1967788"/>
                    <a:gd name="connsiteX14" fmla="*/ 63398 w 999744"/>
                    <a:gd name="connsiteY14" fmla="*/ 118262 h 1967788"/>
                    <a:gd name="connsiteX15" fmla="*/ 70714 w 999744"/>
                    <a:gd name="connsiteY15" fmla="*/ 220675 h 1967788"/>
                    <a:gd name="connsiteX16" fmla="*/ 92659 w 999744"/>
                    <a:gd name="connsiteY16" fmla="*/ 293827 h 1967788"/>
                    <a:gd name="connsiteX17" fmla="*/ 92659 w 999744"/>
                    <a:gd name="connsiteY17" fmla="*/ 374294 h 1967788"/>
                    <a:gd name="connsiteX18" fmla="*/ 129235 w 999744"/>
                    <a:gd name="connsiteY18" fmla="*/ 440131 h 1967788"/>
                    <a:gd name="connsiteX19" fmla="*/ 136550 w 999744"/>
                    <a:gd name="connsiteY19" fmla="*/ 513283 h 1967788"/>
                    <a:gd name="connsiteX20" fmla="*/ 180442 w 999744"/>
                    <a:gd name="connsiteY20" fmla="*/ 440131 h 1967788"/>
                    <a:gd name="connsiteX21" fmla="*/ 217018 w 999744"/>
                    <a:gd name="connsiteY21" fmla="*/ 476707 h 1967788"/>
                    <a:gd name="connsiteX22" fmla="*/ 290170 w 999744"/>
                    <a:gd name="connsiteY22" fmla="*/ 513283 h 1967788"/>
                    <a:gd name="connsiteX23" fmla="*/ 334061 w 999744"/>
                    <a:gd name="connsiteY23" fmla="*/ 601065 h 1967788"/>
                    <a:gd name="connsiteX24" fmla="*/ 399898 w 999744"/>
                    <a:gd name="connsiteY24" fmla="*/ 688847 h 1967788"/>
                    <a:gd name="connsiteX25" fmla="*/ 465734 w 999744"/>
                    <a:gd name="connsiteY25" fmla="*/ 732739 h 1967788"/>
                    <a:gd name="connsiteX26" fmla="*/ 509626 w 999744"/>
                    <a:gd name="connsiteY26" fmla="*/ 857097 h 1967788"/>
                    <a:gd name="connsiteX27" fmla="*/ 568147 w 999744"/>
                    <a:gd name="connsiteY27" fmla="*/ 944879 h 1967788"/>
                    <a:gd name="connsiteX28" fmla="*/ 641299 w 999744"/>
                    <a:gd name="connsiteY28" fmla="*/ 1025347 h 1967788"/>
                    <a:gd name="connsiteX29" fmla="*/ 699821 w 999744"/>
                    <a:gd name="connsiteY29" fmla="*/ 1083868 h 1967788"/>
                    <a:gd name="connsiteX30" fmla="*/ 751027 w 999744"/>
                    <a:gd name="connsiteY30" fmla="*/ 1098499 h 1967788"/>
                    <a:gd name="connsiteX31" fmla="*/ 860755 w 999744"/>
                    <a:gd name="connsiteY31" fmla="*/ 1200911 h 1967788"/>
                    <a:gd name="connsiteX32" fmla="*/ 941222 w 999744"/>
                    <a:gd name="connsiteY32" fmla="*/ 1274063 h 1967788"/>
                    <a:gd name="connsiteX33" fmla="*/ 963168 w 999744"/>
                    <a:gd name="connsiteY33" fmla="*/ 1347215 h 1967788"/>
                    <a:gd name="connsiteX34" fmla="*/ 970483 w 999744"/>
                    <a:gd name="connsiteY34" fmla="*/ 1449628 h 1967788"/>
                    <a:gd name="connsiteX35" fmla="*/ 955853 w 999744"/>
                    <a:gd name="connsiteY35" fmla="*/ 1515465 h 1967788"/>
                    <a:gd name="connsiteX36" fmla="*/ 963168 w 999744"/>
                    <a:gd name="connsiteY36" fmla="*/ 1676399 h 1967788"/>
                    <a:gd name="connsiteX37" fmla="*/ 992429 w 999744"/>
                    <a:gd name="connsiteY37" fmla="*/ 1756867 h 1967788"/>
                    <a:gd name="connsiteX38" fmla="*/ 919277 w 999744"/>
                    <a:gd name="connsiteY38" fmla="*/ 1756867 h 1967788"/>
                    <a:gd name="connsiteX39" fmla="*/ 882701 w 999744"/>
                    <a:gd name="connsiteY39" fmla="*/ 1786127 h 1967788"/>
                    <a:gd name="connsiteX40" fmla="*/ 897331 w 999744"/>
                    <a:gd name="connsiteY40" fmla="*/ 1851964 h 1967788"/>
                    <a:gd name="connsiteX41" fmla="*/ 816864 w 999744"/>
                    <a:gd name="connsiteY41" fmla="*/ 1954377 h 1967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999744" h="1967788">
                      <a:moveTo>
                        <a:pt x="816864" y="1954377"/>
                      </a:moveTo>
                      <a:cubicBezTo>
                        <a:pt x="775411" y="1940966"/>
                        <a:pt x="710793" y="1870252"/>
                        <a:pt x="648614" y="1771497"/>
                      </a:cubicBezTo>
                      <a:cubicBezTo>
                        <a:pt x="586435" y="1672742"/>
                        <a:pt x="498653" y="1463040"/>
                        <a:pt x="443789" y="1361846"/>
                      </a:cubicBezTo>
                      <a:cubicBezTo>
                        <a:pt x="388925" y="1260652"/>
                        <a:pt x="362102" y="1247241"/>
                        <a:pt x="319430" y="1164335"/>
                      </a:cubicBezTo>
                      <a:cubicBezTo>
                        <a:pt x="276758" y="1081429"/>
                        <a:pt x="212141" y="950975"/>
                        <a:pt x="187757" y="864412"/>
                      </a:cubicBezTo>
                      <a:cubicBezTo>
                        <a:pt x="163373" y="777849"/>
                        <a:pt x="180441" y="696162"/>
                        <a:pt x="173126" y="644956"/>
                      </a:cubicBezTo>
                      <a:cubicBezTo>
                        <a:pt x="165811" y="593750"/>
                        <a:pt x="157277" y="586435"/>
                        <a:pt x="143866" y="557174"/>
                      </a:cubicBezTo>
                      <a:cubicBezTo>
                        <a:pt x="130455" y="527913"/>
                        <a:pt x="104851" y="494994"/>
                        <a:pt x="92659" y="469391"/>
                      </a:cubicBezTo>
                      <a:cubicBezTo>
                        <a:pt x="80467" y="443788"/>
                        <a:pt x="82906" y="441350"/>
                        <a:pt x="70714" y="403555"/>
                      </a:cubicBezTo>
                      <a:cubicBezTo>
                        <a:pt x="58522" y="365760"/>
                        <a:pt x="30480" y="298703"/>
                        <a:pt x="19507" y="242620"/>
                      </a:cubicBezTo>
                      <a:cubicBezTo>
                        <a:pt x="8534" y="186537"/>
                        <a:pt x="7315" y="107288"/>
                        <a:pt x="4877" y="67055"/>
                      </a:cubicBezTo>
                      <a:cubicBezTo>
                        <a:pt x="2439" y="26822"/>
                        <a:pt x="0" y="0"/>
                        <a:pt x="4877" y="1219"/>
                      </a:cubicBezTo>
                      <a:cubicBezTo>
                        <a:pt x="9754" y="2438"/>
                        <a:pt x="30481" y="47549"/>
                        <a:pt x="34138" y="74371"/>
                      </a:cubicBezTo>
                      <a:cubicBezTo>
                        <a:pt x="37795" y="101193"/>
                        <a:pt x="21945" y="154838"/>
                        <a:pt x="26822" y="162153"/>
                      </a:cubicBezTo>
                      <a:cubicBezTo>
                        <a:pt x="31699" y="169468"/>
                        <a:pt x="56083" y="108508"/>
                        <a:pt x="63398" y="118262"/>
                      </a:cubicBezTo>
                      <a:cubicBezTo>
                        <a:pt x="70713" y="128016"/>
                        <a:pt x="65837" y="191414"/>
                        <a:pt x="70714" y="220675"/>
                      </a:cubicBezTo>
                      <a:cubicBezTo>
                        <a:pt x="75591" y="249936"/>
                        <a:pt x="89002" y="268224"/>
                        <a:pt x="92659" y="293827"/>
                      </a:cubicBezTo>
                      <a:cubicBezTo>
                        <a:pt x="96316" y="319430"/>
                        <a:pt x="86563" y="349910"/>
                        <a:pt x="92659" y="374294"/>
                      </a:cubicBezTo>
                      <a:cubicBezTo>
                        <a:pt x="98755" y="398678"/>
                        <a:pt x="121920" y="416966"/>
                        <a:pt x="129235" y="440131"/>
                      </a:cubicBezTo>
                      <a:cubicBezTo>
                        <a:pt x="136550" y="463296"/>
                        <a:pt x="128016" y="513283"/>
                        <a:pt x="136550" y="513283"/>
                      </a:cubicBezTo>
                      <a:cubicBezTo>
                        <a:pt x="145084" y="513283"/>
                        <a:pt x="167031" y="446227"/>
                        <a:pt x="180442" y="440131"/>
                      </a:cubicBezTo>
                      <a:cubicBezTo>
                        <a:pt x="193853" y="434035"/>
                        <a:pt x="198730" y="464515"/>
                        <a:pt x="217018" y="476707"/>
                      </a:cubicBezTo>
                      <a:cubicBezTo>
                        <a:pt x="235306" y="488899"/>
                        <a:pt x="270663" y="492557"/>
                        <a:pt x="290170" y="513283"/>
                      </a:cubicBezTo>
                      <a:cubicBezTo>
                        <a:pt x="309677" y="534009"/>
                        <a:pt x="315773" y="571804"/>
                        <a:pt x="334061" y="601065"/>
                      </a:cubicBezTo>
                      <a:cubicBezTo>
                        <a:pt x="352349" y="630326"/>
                        <a:pt x="377953" y="666901"/>
                        <a:pt x="399898" y="688847"/>
                      </a:cubicBezTo>
                      <a:cubicBezTo>
                        <a:pt x="421843" y="710793"/>
                        <a:pt x="447446" y="704697"/>
                        <a:pt x="465734" y="732739"/>
                      </a:cubicBezTo>
                      <a:cubicBezTo>
                        <a:pt x="484022" y="760781"/>
                        <a:pt x="492557" y="821740"/>
                        <a:pt x="509626" y="857097"/>
                      </a:cubicBezTo>
                      <a:cubicBezTo>
                        <a:pt x="526695" y="892454"/>
                        <a:pt x="546202" y="916837"/>
                        <a:pt x="568147" y="944879"/>
                      </a:cubicBezTo>
                      <a:cubicBezTo>
                        <a:pt x="590092" y="972921"/>
                        <a:pt x="619353" y="1002182"/>
                        <a:pt x="641299" y="1025347"/>
                      </a:cubicBezTo>
                      <a:cubicBezTo>
                        <a:pt x="663245" y="1048512"/>
                        <a:pt x="681533" y="1071676"/>
                        <a:pt x="699821" y="1083868"/>
                      </a:cubicBezTo>
                      <a:cubicBezTo>
                        <a:pt x="718109" y="1096060"/>
                        <a:pt x="724205" y="1078992"/>
                        <a:pt x="751027" y="1098499"/>
                      </a:cubicBezTo>
                      <a:cubicBezTo>
                        <a:pt x="777849" y="1118006"/>
                        <a:pt x="829056" y="1171650"/>
                        <a:pt x="860755" y="1200911"/>
                      </a:cubicBezTo>
                      <a:cubicBezTo>
                        <a:pt x="892454" y="1230172"/>
                        <a:pt x="924153" y="1249679"/>
                        <a:pt x="941222" y="1274063"/>
                      </a:cubicBezTo>
                      <a:cubicBezTo>
                        <a:pt x="958291" y="1298447"/>
                        <a:pt x="958291" y="1317954"/>
                        <a:pt x="963168" y="1347215"/>
                      </a:cubicBezTo>
                      <a:cubicBezTo>
                        <a:pt x="968045" y="1376476"/>
                        <a:pt x="971702" y="1421586"/>
                        <a:pt x="970483" y="1449628"/>
                      </a:cubicBezTo>
                      <a:cubicBezTo>
                        <a:pt x="969264" y="1477670"/>
                        <a:pt x="957072" y="1477670"/>
                        <a:pt x="955853" y="1515465"/>
                      </a:cubicBezTo>
                      <a:cubicBezTo>
                        <a:pt x="954634" y="1553260"/>
                        <a:pt x="957072" y="1636165"/>
                        <a:pt x="963168" y="1676399"/>
                      </a:cubicBezTo>
                      <a:cubicBezTo>
                        <a:pt x="969264" y="1716633"/>
                        <a:pt x="999744" y="1743456"/>
                        <a:pt x="992429" y="1756867"/>
                      </a:cubicBezTo>
                      <a:cubicBezTo>
                        <a:pt x="985114" y="1770278"/>
                        <a:pt x="937565" y="1751990"/>
                        <a:pt x="919277" y="1756867"/>
                      </a:cubicBezTo>
                      <a:cubicBezTo>
                        <a:pt x="900989" y="1761744"/>
                        <a:pt x="886359" y="1770278"/>
                        <a:pt x="882701" y="1786127"/>
                      </a:cubicBezTo>
                      <a:cubicBezTo>
                        <a:pt x="879043" y="1801977"/>
                        <a:pt x="903427" y="1830018"/>
                        <a:pt x="897331" y="1851964"/>
                      </a:cubicBezTo>
                      <a:cubicBezTo>
                        <a:pt x="891235" y="1873910"/>
                        <a:pt x="858317" y="1967788"/>
                        <a:pt x="816864" y="1954377"/>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0" name="Freeform 59"/>
                <p:cNvSpPr/>
                <p:nvPr/>
              </p:nvSpPr>
              <p:spPr>
                <a:xfrm>
                  <a:off x="9187891" y="2276246"/>
                  <a:ext cx="694944" cy="1849527"/>
                </a:xfrm>
                <a:custGeom>
                  <a:avLst/>
                  <a:gdLst>
                    <a:gd name="connsiteX0" fmla="*/ 21946 w 694944"/>
                    <a:gd name="connsiteY0" fmla="*/ 1849527 h 1849527"/>
                    <a:gd name="connsiteX1" fmla="*/ 7315 w 694944"/>
                    <a:gd name="connsiteY1" fmla="*/ 1703223 h 1849527"/>
                    <a:gd name="connsiteX2" fmla="*/ 7315 w 694944"/>
                    <a:gd name="connsiteY2" fmla="*/ 1432560 h 1849527"/>
                    <a:gd name="connsiteX3" fmla="*/ 51207 w 694944"/>
                    <a:gd name="connsiteY3" fmla="*/ 1147268 h 1849527"/>
                    <a:gd name="connsiteX4" fmla="*/ 109728 w 694944"/>
                    <a:gd name="connsiteY4" fmla="*/ 905866 h 1849527"/>
                    <a:gd name="connsiteX5" fmla="*/ 175565 w 694944"/>
                    <a:gd name="connsiteY5" fmla="*/ 708356 h 1849527"/>
                    <a:gd name="connsiteX6" fmla="*/ 263347 w 694944"/>
                    <a:gd name="connsiteY6" fmla="*/ 503530 h 1849527"/>
                    <a:gd name="connsiteX7" fmla="*/ 380391 w 694944"/>
                    <a:gd name="connsiteY7" fmla="*/ 327965 h 1849527"/>
                    <a:gd name="connsiteX8" fmla="*/ 409651 w 694944"/>
                    <a:gd name="connsiteY8" fmla="*/ 276759 h 1849527"/>
                    <a:gd name="connsiteX9" fmla="*/ 438912 w 694944"/>
                    <a:gd name="connsiteY9" fmla="*/ 247498 h 1849527"/>
                    <a:gd name="connsiteX10" fmla="*/ 490119 w 694944"/>
                    <a:gd name="connsiteY10" fmla="*/ 240183 h 1849527"/>
                    <a:gd name="connsiteX11" fmla="*/ 526695 w 694944"/>
                    <a:gd name="connsiteY11" fmla="*/ 196292 h 1849527"/>
                    <a:gd name="connsiteX12" fmla="*/ 504749 w 694944"/>
                    <a:gd name="connsiteY12" fmla="*/ 167031 h 1849527"/>
                    <a:gd name="connsiteX13" fmla="*/ 475488 w 694944"/>
                    <a:gd name="connsiteY13" fmla="*/ 174346 h 1849527"/>
                    <a:gd name="connsiteX14" fmla="*/ 555955 w 694944"/>
                    <a:gd name="connsiteY14" fmla="*/ 64618 h 1849527"/>
                    <a:gd name="connsiteX15" fmla="*/ 621792 w 694944"/>
                    <a:gd name="connsiteY15" fmla="*/ 13412 h 1849527"/>
                    <a:gd name="connsiteX16" fmla="*/ 672999 w 694944"/>
                    <a:gd name="connsiteY16" fmla="*/ 6096 h 1849527"/>
                    <a:gd name="connsiteX17" fmla="*/ 687629 w 694944"/>
                    <a:gd name="connsiteY17" fmla="*/ 49988 h 1849527"/>
                    <a:gd name="connsiteX18" fmla="*/ 629107 w 694944"/>
                    <a:gd name="connsiteY18" fmla="*/ 137770 h 1849527"/>
                    <a:gd name="connsiteX19" fmla="*/ 570586 w 694944"/>
                    <a:gd name="connsiteY19" fmla="*/ 247498 h 1849527"/>
                    <a:gd name="connsiteX20" fmla="*/ 512064 w 694944"/>
                    <a:gd name="connsiteY20" fmla="*/ 313335 h 1849527"/>
                    <a:gd name="connsiteX21" fmla="*/ 409651 w 694944"/>
                    <a:gd name="connsiteY21" fmla="*/ 320650 h 1849527"/>
                    <a:gd name="connsiteX22" fmla="*/ 409651 w 694944"/>
                    <a:gd name="connsiteY22" fmla="*/ 357226 h 1849527"/>
                    <a:gd name="connsiteX23" fmla="*/ 468173 w 694944"/>
                    <a:gd name="connsiteY23" fmla="*/ 364541 h 1849527"/>
                    <a:gd name="connsiteX24" fmla="*/ 519379 w 694944"/>
                    <a:gd name="connsiteY24" fmla="*/ 349911 h 1849527"/>
                    <a:gd name="connsiteX25" fmla="*/ 526695 w 694944"/>
                    <a:gd name="connsiteY25" fmla="*/ 459639 h 1849527"/>
                    <a:gd name="connsiteX26" fmla="*/ 563271 w 694944"/>
                    <a:gd name="connsiteY26" fmla="*/ 525476 h 1849527"/>
                    <a:gd name="connsiteX27" fmla="*/ 512064 w 694944"/>
                    <a:gd name="connsiteY27" fmla="*/ 657149 h 1849527"/>
                    <a:gd name="connsiteX28" fmla="*/ 431597 w 694944"/>
                    <a:gd name="connsiteY28" fmla="*/ 722986 h 1849527"/>
                    <a:gd name="connsiteX29" fmla="*/ 380391 w 694944"/>
                    <a:gd name="connsiteY29" fmla="*/ 788823 h 1849527"/>
                    <a:gd name="connsiteX30" fmla="*/ 409651 w 694944"/>
                    <a:gd name="connsiteY30" fmla="*/ 854660 h 1849527"/>
                    <a:gd name="connsiteX31" fmla="*/ 321869 w 694944"/>
                    <a:gd name="connsiteY31" fmla="*/ 1052170 h 1849527"/>
                    <a:gd name="connsiteX32" fmla="*/ 285293 w 694944"/>
                    <a:gd name="connsiteY32" fmla="*/ 1030224 h 1849527"/>
                    <a:gd name="connsiteX33" fmla="*/ 241402 w 694944"/>
                    <a:gd name="connsiteY33" fmla="*/ 1081431 h 1849527"/>
                    <a:gd name="connsiteX34" fmla="*/ 241402 w 694944"/>
                    <a:gd name="connsiteY34" fmla="*/ 1132637 h 1849527"/>
                    <a:gd name="connsiteX35" fmla="*/ 175565 w 694944"/>
                    <a:gd name="connsiteY35" fmla="*/ 1278941 h 1849527"/>
                    <a:gd name="connsiteX36" fmla="*/ 182880 w 694944"/>
                    <a:gd name="connsiteY36" fmla="*/ 1352093 h 1849527"/>
                    <a:gd name="connsiteX37" fmla="*/ 146304 w 694944"/>
                    <a:gd name="connsiteY37" fmla="*/ 1417930 h 1849527"/>
                    <a:gd name="connsiteX38" fmla="*/ 117043 w 694944"/>
                    <a:gd name="connsiteY38" fmla="*/ 1491082 h 1849527"/>
                    <a:gd name="connsiteX39" fmla="*/ 138989 w 694944"/>
                    <a:gd name="connsiteY39" fmla="*/ 1549604 h 1849527"/>
                    <a:gd name="connsiteX40" fmla="*/ 117043 w 694944"/>
                    <a:gd name="connsiteY40" fmla="*/ 1586180 h 1849527"/>
                    <a:gd name="connsiteX41" fmla="*/ 153619 w 694944"/>
                    <a:gd name="connsiteY41" fmla="*/ 1783690 h 1849527"/>
                    <a:gd name="connsiteX42" fmla="*/ 124359 w 694944"/>
                    <a:gd name="connsiteY42" fmla="*/ 1776375 h 1849527"/>
                    <a:gd name="connsiteX43" fmla="*/ 87783 w 694944"/>
                    <a:gd name="connsiteY43" fmla="*/ 1688592 h 1849527"/>
                    <a:gd name="connsiteX44" fmla="*/ 80467 w 694944"/>
                    <a:gd name="connsiteY44" fmla="*/ 1622756 h 1849527"/>
                    <a:gd name="connsiteX45" fmla="*/ 51207 w 694944"/>
                    <a:gd name="connsiteY45" fmla="*/ 1688592 h 1849527"/>
                    <a:gd name="connsiteX46" fmla="*/ 21946 w 694944"/>
                    <a:gd name="connsiteY46" fmla="*/ 1761744 h 1849527"/>
                    <a:gd name="connsiteX47" fmla="*/ 29261 w 694944"/>
                    <a:gd name="connsiteY47" fmla="*/ 1798320 h 1849527"/>
                    <a:gd name="connsiteX48" fmla="*/ 14631 w 694944"/>
                    <a:gd name="connsiteY48" fmla="*/ 1747114 h 1849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694944" h="1849527">
                      <a:moveTo>
                        <a:pt x="21946" y="1849527"/>
                      </a:moveTo>
                      <a:cubicBezTo>
                        <a:pt x="15849" y="1811122"/>
                        <a:pt x="9753" y="1772717"/>
                        <a:pt x="7315" y="1703223"/>
                      </a:cubicBezTo>
                      <a:cubicBezTo>
                        <a:pt x="4877" y="1633729"/>
                        <a:pt x="0" y="1525219"/>
                        <a:pt x="7315" y="1432560"/>
                      </a:cubicBezTo>
                      <a:cubicBezTo>
                        <a:pt x="14630" y="1339901"/>
                        <a:pt x="34138" y="1235050"/>
                        <a:pt x="51207" y="1147268"/>
                      </a:cubicBezTo>
                      <a:cubicBezTo>
                        <a:pt x="68276" y="1059486"/>
                        <a:pt x="89002" y="979018"/>
                        <a:pt x="109728" y="905866"/>
                      </a:cubicBezTo>
                      <a:cubicBezTo>
                        <a:pt x="130454" y="832714"/>
                        <a:pt x="149962" y="775412"/>
                        <a:pt x="175565" y="708356"/>
                      </a:cubicBezTo>
                      <a:cubicBezTo>
                        <a:pt x="201168" y="641300"/>
                        <a:pt x="229209" y="566928"/>
                        <a:pt x="263347" y="503530"/>
                      </a:cubicBezTo>
                      <a:cubicBezTo>
                        <a:pt x="297485" y="440132"/>
                        <a:pt x="356007" y="365760"/>
                        <a:pt x="380391" y="327965"/>
                      </a:cubicBezTo>
                      <a:cubicBezTo>
                        <a:pt x="404775" y="290170"/>
                        <a:pt x="399898" y="290170"/>
                        <a:pt x="409651" y="276759"/>
                      </a:cubicBezTo>
                      <a:cubicBezTo>
                        <a:pt x="419404" y="263348"/>
                        <a:pt x="425501" y="253594"/>
                        <a:pt x="438912" y="247498"/>
                      </a:cubicBezTo>
                      <a:cubicBezTo>
                        <a:pt x="452323" y="241402"/>
                        <a:pt x="475489" y="248717"/>
                        <a:pt x="490119" y="240183"/>
                      </a:cubicBezTo>
                      <a:cubicBezTo>
                        <a:pt x="504749" y="231649"/>
                        <a:pt x="524257" y="208484"/>
                        <a:pt x="526695" y="196292"/>
                      </a:cubicBezTo>
                      <a:cubicBezTo>
                        <a:pt x="529133" y="184100"/>
                        <a:pt x="513283" y="170689"/>
                        <a:pt x="504749" y="167031"/>
                      </a:cubicBezTo>
                      <a:cubicBezTo>
                        <a:pt x="496215" y="163373"/>
                        <a:pt x="466954" y="191415"/>
                        <a:pt x="475488" y="174346"/>
                      </a:cubicBezTo>
                      <a:cubicBezTo>
                        <a:pt x="484022" y="157277"/>
                        <a:pt x="531571" y="91440"/>
                        <a:pt x="555955" y="64618"/>
                      </a:cubicBezTo>
                      <a:cubicBezTo>
                        <a:pt x="580339" y="37796"/>
                        <a:pt x="602285" y="23166"/>
                        <a:pt x="621792" y="13412"/>
                      </a:cubicBezTo>
                      <a:cubicBezTo>
                        <a:pt x="641299" y="3658"/>
                        <a:pt x="662026" y="0"/>
                        <a:pt x="672999" y="6096"/>
                      </a:cubicBezTo>
                      <a:cubicBezTo>
                        <a:pt x="683972" y="12192"/>
                        <a:pt x="694944" y="28042"/>
                        <a:pt x="687629" y="49988"/>
                      </a:cubicBezTo>
                      <a:cubicBezTo>
                        <a:pt x="680314" y="71934"/>
                        <a:pt x="648614" y="104852"/>
                        <a:pt x="629107" y="137770"/>
                      </a:cubicBezTo>
                      <a:cubicBezTo>
                        <a:pt x="609600" y="170688"/>
                        <a:pt x="590093" y="218237"/>
                        <a:pt x="570586" y="247498"/>
                      </a:cubicBezTo>
                      <a:cubicBezTo>
                        <a:pt x="551079" y="276759"/>
                        <a:pt x="538886" y="301143"/>
                        <a:pt x="512064" y="313335"/>
                      </a:cubicBezTo>
                      <a:cubicBezTo>
                        <a:pt x="485242" y="325527"/>
                        <a:pt x="426720" y="313335"/>
                        <a:pt x="409651" y="320650"/>
                      </a:cubicBezTo>
                      <a:cubicBezTo>
                        <a:pt x="392582" y="327965"/>
                        <a:pt x="399897" y="349911"/>
                        <a:pt x="409651" y="357226"/>
                      </a:cubicBezTo>
                      <a:cubicBezTo>
                        <a:pt x="419405" y="364541"/>
                        <a:pt x="449885" y="365760"/>
                        <a:pt x="468173" y="364541"/>
                      </a:cubicBezTo>
                      <a:cubicBezTo>
                        <a:pt x="486461" y="363322"/>
                        <a:pt x="509625" y="334061"/>
                        <a:pt x="519379" y="349911"/>
                      </a:cubicBezTo>
                      <a:cubicBezTo>
                        <a:pt x="529133" y="365761"/>
                        <a:pt x="519380" y="430378"/>
                        <a:pt x="526695" y="459639"/>
                      </a:cubicBezTo>
                      <a:cubicBezTo>
                        <a:pt x="534010" y="488900"/>
                        <a:pt x="565709" y="492558"/>
                        <a:pt x="563271" y="525476"/>
                      </a:cubicBezTo>
                      <a:cubicBezTo>
                        <a:pt x="560833" y="558394"/>
                        <a:pt x="534010" y="624231"/>
                        <a:pt x="512064" y="657149"/>
                      </a:cubicBezTo>
                      <a:cubicBezTo>
                        <a:pt x="490118" y="690067"/>
                        <a:pt x="453542" y="701040"/>
                        <a:pt x="431597" y="722986"/>
                      </a:cubicBezTo>
                      <a:cubicBezTo>
                        <a:pt x="409652" y="744932"/>
                        <a:pt x="384049" y="766877"/>
                        <a:pt x="380391" y="788823"/>
                      </a:cubicBezTo>
                      <a:cubicBezTo>
                        <a:pt x="376733" y="810769"/>
                        <a:pt x="419405" y="810769"/>
                        <a:pt x="409651" y="854660"/>
                      </a:cubicBezTo>
                      <a:cubicBezTo>
                        <a:pt x="399897" y="898551"/>
                        <a:pt x="342595" y="1022909"/>
                        <a:pt x="321869" y="1052170"/>
                      </a:cubicBezTo>
                      <a:cubicBezTo>
                        <a:pt x="301143" y="1081431"/>
                        <a:pt x="298704" y="1025347"/>
                        <a:pt x="285293" y="1030224"/>
                      </a:cubicBezTo>
                      <a:cubicBezTo>
                        <a:pt x="271882" y="1035101"/>
                        <a:pt x="248717" y="1064362"/>
                        <a:pt x="241402" y="1081431"/>
                      </a:cubicBezTo>
                      <a:cubicBezTo>
                        <a:pt x="234087" y="1098500"/>
                        <a:pt x="252375" y="1099719"/>
                        <a:pt x="241402" y="1132637"/>
                      </a:cubicBezTo>
                      <a:cubicBezTo>
                        <a:pt x="230429" y="1165555"/>
                        <a:pt x="185319" y="1242365"/>
                        <a:pt x="175565" y="1278941"/>
                      </a:cubicBezTo>
                      <a:cubicBezTo>
                        <a:pt x="165811" y="1315517"/>
                        <a:pt x="187757" y="1328928"/>
                        <a:pt x="182880" y="1352093"/>
                      </a:cubicBezTo>
                      <a:cubicBezTo>
                        <a:pt x="178003" y="1375258"/>
                        <a:pt x="157277" y="1394765"/>
                        <a:pt x="146304" y="1417930"/>
                      </a:cubicBezTo>
                      <a:cubicBezTo>
                        <a:pt x="135331" y="1441095"/>
                        <a:pt x="118262" y="1469136"/>
                        <a:pt x="117043" y="1491082"/>
                      </a:cubicBezTo>
                      <a:cubicBezTo>
                        <a:pt x="115824" y="1513028"/>
                        <a:pt x="138989" y="1533754"/>
                        <a:pt x="138989" y="1549604"/>
                      </a:cubicBezTo>
                      <a:cubicBezTo>
                        <a:pt x="138989" y="1565454"/>
                        <a:pt x="114605" y="1547166"/>
                        <a:pt x="117043" y="1586180"/>
                      </a:cubicBezTo>
                      <a:cubicBezTo>
                        <a:pt x="119481" y="1625194"/>
                        <a:pt x="152400" y="1751991"/>
                        <a:pt x="153619" y="1783690"/>
                      </a:cubicBezTo>
                      <a:cubicBezTo>
                        <a:pt x="154838" y="1815389"/>
                        <a:pt x="135332" y="1792225"/>
                        <a:pt x="124359" y="1776375"/>
                      </a:cubicBezTo>
                      <a:cubicBezTo>
                        <a:pt x="113386" y="1760525"/>
                        <a:pt x="95098" y="1714195"/>
                        <a:pt x="87783" y="1688592"/>
                      </a:cubicBezTo>
                      <a:cubicBezTo>
                        <a:pt x="80468" y="1662989"/>
                        <a:pt x="86563" y="1622756"/>
                        <a:pt x="80467" y="1622756"/>
                      </a:cubicBezTo>
                      <a:cubicBezTo>
                        <a:pt x="74371" y="1622756"/>
                        <a:pt x="60960" y="1665427"/>
                        <a:pt x="51207" y="1688592"/>
                      </a:cubicBezTo>
                      <a:cubicBezTo>
                        <a:pt x="41454" y="1711757"/>
                        <a:pt x="25604" y="1743456"/>
                        <a:pt x="21946" y="1761744"/>
                      </a:cubicBezTo>
                      <a:cubicBezTo>
                        <a:pt x="18288" y="1780032"/>
                        <a:pt x="30480" y="1800758"/>
                        <a:pt x="29261" y="1798320"/>
                      </a:cubicBezTo>
                      <a:cubicBezTo>
                        <a:pt x="28042" y="1795882"/>
                        <a:pt x="21336" y="1771498"/>
                        <a:pt x="14631" y="1747114"/>
                      </a:cubicBezTo>
                    </a:path>
                  </a:pathLst>
                </a:custGeom>
                <a:grpFill/>
                <a:ln>
                  <a:noFill/>
                </a:ln>
                <a:sp3d extrusionH="254000">
                  <a:extrusionClr>
                    <a:schemeClr val="tx2">
                      <a:lumMod val="50000"/>
                    </a:schemeClr>
                  </a:extrusionClr>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61" name="Freeform 60"/>
                <p:cNvSpPr/>
                <p:nvPr/>
              </p:nvSpPr>
              <p:spPr>
                <a:xfrm>
                  <a:off x="9923068" y="1488643"/>
                  <a:ext cx="1331367" cy="1013155"/>
                </a:xfrm>
                <a:custGeom>
                  <a:avLst/>
                  <a:gdLst>
                    <a:gd name="connsiteX0" fmla="*/ 91441 w 1331367"/>
                    <a:gd name="connsiteY0" fmla="*/ 544983 h 1013155"/>
                    <a:gd name="connsiteX1" fmla="*/ 98756 w 1331367"/>
                    <a:gd name="connsiteY1" fmla="*/ 632765 h 1013155"/>
                    <a:gd name="connsiteX2" fmla="*/ 54865 w 1331367"/>
                    <a:gd name="connsiteY2" fmla="*/ 757123 h 1013155"/>
                    <a:gd name="connsiteX3" fmla="*/ 25604 w 1331367"/>
                    <a:gd name="connsiteY3" fmla="*/ 822960 h 1013155"/>
                    <a:gd name="connsiteX4" fmla="*/ 3658 w 1331367"/>
                    <a:gd name="connsiteY4" fmla="*/ 918058 h 1013155"/>
                    <a:gd name="connsiteX5" fmla="*/ 47550 w 1331367"/>
                    <a:gd name="connsiteY5" fmla="*/ 998525 h 1013155"/>
                    <a:gd name="connsiteX6" fmla="*/ 84126 w 1331367"/>
                    <a:gd name="connsiteY6" fmla="*/ 1005840 h 1013155"/>
                    <a:gd name="connsiteX7" fmla="*/ 120702 w 1331367"/>
                    <a:gd name="connsiteY7" fmla="*/ 961949 h 1013155"/>
                    <a:gd name="connsiteX8" fmla="*/ 186538 w 1331367"/>
                    <a:gd name="connsiteY8" fmla="*/ 932688 h 1013155"/>
                    <a:gd name="connsiteX9" fmla="*/ 208484 w 1331367"/>
                    <a:gd name="connsiteY9" fmla="*/ 888797 h 1013155"/>
                    <a:gd name="connsiteX10" fmla="*/ 201169 w 1331367"/>
                    <a:gd name="connsiteY10" fmla="*/ 815645 h 1013155"/>
                    <a:gd name="connsiteX11" fmla="*/ 245060 w 1331367"/>
                    <a:gd name="connsiteY11" fmla="*/ 757123 h 1013155"/>
                    <a:gd name="connsiteX12" fmla="*/ 296266 w 1331367"/>
                    <a:gd name="connsiteY12" fmla="*/ 698602 h 1013155"/>
                    <a:gd name="connsiteX13" fmla="*/ 457201 w 1331367"/>
                    <a:gd name="connsiteY13" fmla="*/ 588874 h 1013155"/>
                    <a:gd name="connsiteX14" fmla="*/ 508407 w 1331367"/>
                    <a:gd name="connsiteY14" fmla="*/ 552298 h 1013155"/>
                    <a:gd name="connsiteX15" fmla="*/ 654711 w 1331367"/>
                    <a:gd name="connsiteY15" fmla="*/ 493776 h 1013155"/>
                    <a:gd name="connsiteX16" fmla="*/ 808330 w 1331367"/>
                    <a:gd name="connsiteY16" fmla="*/ 354787 h 1013155"/>
                    <a:gd name="connsiteX17" fmla="*/ 801015 w 1331367"/>
                    <a:gd name="connsiteY17" fmla="*/ 318211 h 1013155"/>
                    <a:gd name="connsiteX18" fmla="*/ 764439 w 1331367"/>
                    <a:gd name="connsiteY18" fmla="*/ 310896 h 1013155"/>
                    <a:gd name="connsiteX19" fmla="*/ 779070 w 1331367"/>
                    <a:gd name="connsiteY19" fmla="*/ 274320 h 1013155"/>
                    <a:gd name="connsiteX20" fmla="*/ 896113 w 1331367"/>
                    <a:gd name="connsiteY20" fmla="*/ 245059 h 1013155"/>
                    <a:gd name="connsiteX21" fmla="*/ 991210 w 1331367"/>
                    <a:gd name="connsiteY21" fmla="*/ 157277 h 1013155"/>
                    <a:gd name="connsiteX22" fmla="*/ 1057047 w 1331367"/>
                    <a:gd name="connsiteY22" fmla="*/ 98755 h 1013155"/>
                    <a:gd name="connsiteX23" fmla="*/ 1188721 w 1331367"/>
                    <a:gd name="connsiteY23" fmla="*/ 40234 h 1013155"/>
                    <a:gd name="connsiteX24" fmla="*/ 1291134 w 1331367"/>
                    <a:gd name="connsiteY24" fmla="*/ 25603 h 1013155"/>
                    <a:gd name="connsiteX25" fmla="*/ 1320394 w 1331367"/>
                    <a:gd name="connsiteY25" fmla="*/ 18288 h 1013155"/>
                    <a:gd name="connsiteX26" fmla="*/ 1225297 w 1331367"/>
                    <a:gd name="connsiteY26" fmla="*/ 3658 h 1013155"/>
                    <a:gd name="connsiteX27" fmla="*/ 1108254 w 1331367"/>
                    <a:gd name="connsiteY27" fmla="*/ 40234 h 1013155"/>
                    <a:gd name="connsiteX28" fmla="*/ 1035102 w 1331367"/>
                    <a:gd name="connsiteY28" fmla="*/ 47549 h 1013155"/>
                    <a:gd name="connsiteX29" fmla="*/ 903428 w 1331367"/>
                    <a:gd name="connsiteY29" fmla="*/ 69495 h 1013155"/>
                    <a:gd name="connsiteX30" fmla="*/ 566929 w 1331367"/>
                    <a:gd name="connsiteY30" fmla="*/ 223114 h 1013155"/>
                    <a:gd name="connsiteX31" fmla="*/ 340158 w 1331367"/>
                    <a:gd name="connsiteY31" fmla="*/ 354787 h 1013155"/>
                    <a:gd name="connsiteX32" fmla="*/ 91441 w 1331367"/>
                    <a:gd name="connsiteY32" fmla="*/ 544983 h 1013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331367" h="1013155">
                      <a:moveTo>
                        <a:pt x="91441" y="544983"/>
                      </a:moveTo>
                      <a:cubicBezTo>
                        <a:pt x="51207" y="591313"/>
                        <a:pt x="104852" y="597408"/>
                        <a:pt x="98756" y="632765"/>
                      </a:cubicBezTo>
                      <a:cubicBezTo>
                        <a:pt x="92660" y="668122"/>
                        <a:pt x="67057" y="725424"/>
                        <a:pt x="54865" y="757123"/>
                      </a:cubicBezTo>
                      <a:cubicBezTo>
                        <a:pt x="42673" y="788822"/>
                        <a:pt x="34139" y="796138"/>
                        <a:pt x="25604" y="822960"/>
                      </a:cubicBezTo>
                      <a:cubicBezTo>
                        <a:pt x="17070" y="849783"/>
                        <a:pt x="0" y="888797"/>
                        <a:pt x="3658" y="918058"/>
                      </a:cubicBezTo>
                      <a:cubicBezTo>
                        <a:pt x="7316" y="947319"/>
                        <a:pt x="34139" y="983895"/>
                        <a:pt x="47550" y="998525"/>
                      </a:cubicBezTo>
                      <a:cubicBezTo>
                        <a:pt x="60961" y="1013155"/>
                        <a:pt x="71934" y="1011936"/>
                        <a:pt x="84126" y="1005840"/>
                      </a:cubicBezTo>
                      <a:cubicBezTo>
                        <a:pt x="96318" y="999744"/>
                        <a:pt x="103633" y="974141"/>
                        <a:pt x="120702" y="961949"/>
                      </a:cubicBezTo>
                      <a:cubicBezTo>
                        <a:pt x="137771" y="949757"/>
                        <a:pt x="171908" y="944880"/>
                        <a:pt x="186538" y="932688"/>
                      </a:cubicBezTo>
                      <a:cubicBezTo>
                        <a:pt x="201168" y="920496"/>
                        <a:pt x="206046" y="908304"/>
                        <a:pt x="208484" y="888797"/>
                      </a:cubicBezTo>
                      <a:cubicBezTo>
                        <a:pt x="210922" y="869290"/>
                        <a:pt x="195073" y="837591"/>
                        <a:pt x="201169" y="815645"/>
                      </a:cubicBezTo>
                      <a:cubicBezTo>
                        <a:pt x="207265" y="793699"/>
                        <a:pt x="229211" y="776630"/>
                        <a:pt x="245060" y="757123"/>
                      </a:cubicBezTo>
                      <a:cubicBezTo>
                        <a:pt x="260910" y="737616"/>
                        <a:pt x="260909" y="726643"/>
                        <a:pt x="296266" y="698602"/>
                      </a:cubicBezTo>
                      <a:cubicBezTo>
                        <a:pt x="331623" y="670561"/>
                        <a:pt x="421844" y="613258"/>
                        <a:pt x="457201" y="588874"/>
                      </a:cubicBezTo>
                      <a:cubicBezTo>
                        <a:pt x="492558" y="564490"/>
                        <a:pt x="475489" y="568148"/>
                        <a:pt x="508407" y="552298"/>
                      </a:cubicBezTo>
                      <a:cubicBezTo>
                        <a:pt x="541325" y="536448"/>
                        <a:pt x="604724" y="526694"/>
                        <a:pt x="654711" y="493776"/>
                      </a:cubicBezTo>
                      <a:cubicBezTo>
                        <a:pt x="704698" y="460858"/>
                        <a:pt x="783946" y="384048"/>
                        <a:pt x="808330" y="354787"/>
                      </a:cubicBezTo>
                      <a:cubicBezTo>
                        <a:pt x="832714" y="325526"/>
                        <a:pt x="808330" y="325526"/>
                        <a:pt x="801015" y="318211"/>
                      </a:cubicBezTo>
                      <a:cubicBezTo>
                        <a:pt x="793700" y="310896"/>
                        <a:pt x="768096" y="318211"/>
                        <a:pt x="764439" y="310896"/>
                      </a:cubicBezTo>
                      <a:cubicBezTo>
                        <a:pt x="760782" y="303581"/>
                        <a:pt x="757124" y="285293"/>
                        <a:pt x="779070" y="274320"/>
                      </a:cubicBezTo>
                      <a:cubicBezTo>
                        <a:pt x="801016" y="263347"/>
                        <a:pt x="860756" y="264566"/>
                        <a:pt x="896113" y="245059"/>
                      </a:cubicBezTo>
                      <a:cubicBezTo>
                        <a:pt x="931470" y="225552"/>
                        <a:pt x="964388" y="181661"/>
                        <a:pt x="991210" y="157277"/>
                      </a:cubicBezTo>
                      <a:cubicBezTo>
                        <a:pt x="1018032" y="132893"/>
                        <a:pt x="1024129" y="118262"/>
                        <a:pt x="1057047" y="98755"/>
                      </a:cubicBezTo>
                      <a:cubicBezTo>
                        <a:pt x="1089966" y="79248"/>
                        <a:pt x="1149706" y="52426"/>
                        <a:pt x="1188721" y="40234"/>
                      </a:cubicBezTo>
                      <a:cubicBezTo>
                        <a:pt x="1227736" y="28042"/>
                        <a:pt x="1269189" y="29261"/>
                        <a:pt x="1291134" y="25603"/>
                      </a:cubicBezTo>
                      <a:cubicBezTo>
                        <a:pt x="1313080" y="21945"/>
                        <a:pt x="1331367" y="21945"/>
                        <a:pt x="1320394" y="18288"/>
                      </a:cubicBezTo>
                      <a:cubicBezTo>
                        <a:pt x="1309421" y="14631"/>
                        <a:pt x="1260654" y="0"/>
                        <a:pt x="1225297" y="3658"/>
                      </a:cubicBezTo>
                      <a:cubicBezTo>
                        <a:pt x="1189940" y="7316"/>
                        <a:pt x="1139953" y="32919"/>
                        <a:pt x="1108254" y="40234"/>
                      </a:cubicBezTo>
                      <a:cubicBezTo>
                        <a:pt x="1076555" y="47549"/>
                        <a:pt x="1069240" y="42672"/>
                        <a:pt x="1035102" y="47549"/>
                      </a:cubicBezTo>
                      <a:cubicBezTo>
                        <a:pt x="1000964" y="52426"/>
                        <a:pt x="981457" y="40234"/>
                        <a:pt x="903428" y="69495"/>
                      </a:cubicBezTo>
                      <a:cubicBezTo>
                        <a:pt x="825399" y="98756"/>
                        <a:pt x="660807" y="175565"/>
                        <a:pt x="566929" y="223114"/>
                      </a:cubicBezTo>
                      <a:cubicBezTo>
                        <a:pt x="473051" y="270663"/>
                        <a:pt x="418187" y="299923"/>
                        <a:pt x="340158" y="354787"/>
                      </a:cubicBezTo>
                      <a:cubicBezTo>
                        <a:pt x="262129" y="409651"/>
                        <a:pt x="131675" y="498653"/>
                        <a:pt x="91441" y="544983"/>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2" name="Freeform 61"/>
                <p:cNvSpPr/>
                <p:nvPr/>
              </p:nvSpPr>
              <p:spPr>
                <a:xfrm>
                  <a:off x="10566807" y="1942186"/>
                  <a:ext cx="382828" cy="210921"/>
                </a:xfrm>
                <a:custGeom>
                  <a:avLst/>
                  <a:gdLst>
                    <a:gd name="connsiteX0" fmla="*/ 288950 w 382828"/>
                    <a:gd name="connsiteY0" fmla="*/ 3657 h 210921"/>
                    <a:gd name="connsiteX1" fmla="*/ 215798 w 382828"/>
                    <a:gd name="connsiteY1" fmla="*/ 40233 h 210921"/>
                    <a:gd name="connsiteX2" fmla="*/ 135331 w 382828"/>
                    <a:gd name="connsiteY2" fmla="*/ 47548 h 210921"/>
                    <a:gd name="connsiteX3" fmla="*/ 62179 w 382828"/>
                    <a:gd name="connsiteY3" fmla="*/ 69494 h 210921"/>
                    <a:gd name="connsiteX4" fmla="*/ 25603 w 382828"/>
                    <a:gd name="connsiteY4" fmla="*/ 128016 h 210921"/>
                    <a:gd name="connsiteX5" fmla="*/ 3657 w 382828"/>
                    <a:gd name="connsiteY5" fmla="*/ 186537 h 210921"/>
                    <a:gd name="connsiteX6" fmla="*/ 47548 w 382828"/>
                    <a:gd name="connsiteY6" fmla="*/ 208483 h 210921"/>
                    <a:gd name="connsiteX7" fmla="*/ 120700 w 382828"/>
                    <a:gd name="connsiteY7" fmla="*/ 171907 h 210921"/>
                    <a:gd name="connsiteX8" fmla="*/ 215798 w 382828"/>
                    <a:gd name="connsiteY8" fmla="*/ 164592 h 210921"/>
                    <a:gd name="connsiteX9" fmla="*/ 310895 w 382828"/>
                    <a:gd name="connsiteY9" fmla="*/ 106070 h 210921"/>
                    <a:gd name="connsiteX10" fmla="*/ 376732 w 382828"/>
                    <a:gd name="connsiteY10" fmla="*/ 54864 h 210921"/>
                    <a:gd name="connsiteX11" fmla="*/ 347471 w 382828"/>
                    <a:gd name="connsiteY11" fmla="*/ 18288 h 210921"/>
                    <a:gd name="connsiteX12" fmla="*/ 288950 w 382828"/>
                    <a:gd name="connsiteY12" fmla="*/ 3657 h 210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2828" h="210921">
                      <a:moveTo>
                        <a:pt x="288950" y="3657"/>
                      </a:moveTo>
                      <a:cubicBezTo>
                        <a:pt x="267005" y="7314"/>
                        <a:pt x="241401" y="32918"/>
                        <a:pt x="215798" y="40233"/>
                      </a:cubicBezTo>
                      <a:cubicBezTo>
                        <a:pt x="190195" y="47548"/>
                        <a:pt x="160934" y="42671"/>
                        <a:pt x="135331" y="47548"/>
                      </a:cubicBezTo>
                      <a:cubicBezTo>
                        <a:pt x="109728" y="52425"/>
                        <a:pt x="80467" y="56083"/>
                        <a:pt x="62179" y="69494"/>
                      </a:cubicBezTo>
                      <a:cubicBezTo>
                        <a:pt x="43891" y="82905"/>
                        <a:pt x="35357" y="108509"/>
                        <a:pt x="25603" y="128016"/>
                      </a:cubicBezTo>
                      <a:cubicBezTo>
                        <a:pt x="15849" y="147523"/>
                        <a:pt x="0" y="173126"/>
                        <a:pt x="3657" y="186537"/>
                      </a:cubicBezTo>
                      <a:cubicBezTo>
                        <a:pt x="7314" y="199948"/>
                        <a:pt x="28041" y="210921"/>
                        <a:pt x="47548" y="208483"/>
                      </a:cubicBezTo>
                      <a:cubicBezTo>
                        <a:pt x="67055" y="206045"/>
                        <a:pt x="92659" y="179222"/>
                        <a:pt x="120700" y="171907"/>
                      </a:cubicBezTo>
                      <a:cubicBezTo>
                        <a:pt x="148741" y="164592"/>
                        <a:pt x="184099" y="175565"/>
                        <a:pt x="215798" y="164592"/>
                      </a:cubicBezTo>
                      <a:cubicBezTo>
                        <a:pt x="247497" y="153619"/>
                        <a:pt x="284073" y="124358"/>
                        <a:pt x="310895" y="106070"/>
                      </a:cubicBezTo>
                      <a:cubicBezTo>
                        <a:pt x="337717" y="87782"/>
                        <a:pt x="370636" y="69494"/>
                        <a:pt x="376732" y="54864"/>
                      </a:cubicBezTo>
                      <a:cubicBezTo>
                        <a:pt x="382828" y="40234"/>
                        <a:pt x="359663" y="25603"/>
                        <a:pt x="347471" y="18288"/>
                      </a:cubicBezTo>
                      <a:cubicBezTo>
                        <a:pt x="335279" y="10973"/>
                        <a:pt x="310895" y="0"/>
                        <a:pt x="288950" y="3657"/>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3" name="Freeform 62"/>
                <p:cNvSpPr/>
                <p:nvPr/>
              </p:nvSpPr>
              <p:spPr>
                <a:xfrm>
                  <a:off x="11644579" y="1453287"/>
                  <a:ext cx="587655" cy="123139"/>
                </a:xfrm>
                <a:custGeom>
                  <a:avLst/>
                  <a:gdLst>
                    <a:gd name="connsiteX0" fmla="*/ 293827 w 587655"/>
                    <a:gd name="connsiteY0" fmla="*/ 2438 h 123139"/>
                    <a:gd name="connsiteX1" fmla="*/ 154839 w 587655"/>
                    <a:gd name="connsiteY1" fmla="*/ 9753 h 123139"/>
                    <a:gd name="connsiteX2" fmla="*/ 15850 w 587655"/>
                    <a:gd name="connsiteY2" fmla="*/ 31699 h 123139"/>
                    <a:gd name="connsiteX3" fmla="*/ 59741 w 587655"/>
                    <a:gd name="connsiteY3" fmla="*/ 68275 h 123139"/>
                    <a:gd name="connsiteX4" fmla="*/ 154839 w 587655"/>
                    <a:gd name="connsiteY4" fmla="*/ 68275 h 123139"/>
                    <a:gd name="connsiteX5" fmla="*/ 206045 w 587655"/>
                    <a:gd name="connsiteY5" fmla="*/ 104851 h 123139"/>
                    <a:gd name="connsiteX6" fmla="*/ 308458 w 587655"/>
                    <a:gd name="connsiteY6" fmla="*/ 90220 h 123139"/>
                    <a:gd name="connsiteX7" fmla="*/ 454762 w 587655"/>
                    <a:gd name="connsiteY7" fmla="*/ 119481 h 123139"/>
                    <a:gd name="connsiteX8" fmla="*/ 520599 w 587655"/>
                    <a:gd name="connsiteY8" fmla="*/ 112166 h 123139"/>
                    <a:gd name="connsiteX9" fmla="*/ 410871 w 587655"/>
                    <a:gd name="connsiteY9" fmla="*/ 68275 h 123139"/>
                    <a:gd name="connsiteX10" fmla="*/ 564490 w 587655"/>
                    <a:gd name="connsiteY10" fmla="*/ 60959 h 123139"/>
                    <a:gd name="connsiteX11" fmla="*/ 549859 w 587655"/>
                    <a:gd name="connsiteY11" fmla="*/ 46329 h 123139"/>
                    <a:gd name="connsiteX12" fmla="*/ 366979 w 587655"/>
                    <a:gd name="connsiteY12" fmla="*/ 9753 h 123139"/>
                    <a:gd name="connsiteX13" fmla="*/ 352349 w 587655"/>
                    <a:gd name="connsiteY13" fmla="*/ 24383 h 123139"/>
                    <a:gd name="connsiteX14" fmla="*/ 293827 w 587655"/>
                    <a:gd name="connsiteY14" fmla="*/ 2438 h 123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7655" h="123139">
                      <a:moveTo>
                        <a:pt x="293827" y="2438"/>
                      </a:moveTo>
                      <a:cubicBezTo>
                        <a:pt x="260909" y="0"/>
                        <a:pt x="201168" y="4876"/>
                        <a:pt x="154839" y="9753"/>
                      </a:cubicBezTo>
                      <a:cubicBezTo>
                        <a:pt x="108510" y="14630"/>
                        <a:pt x="31700" y="21945"/>
                        <a:pt x="15850" y="31699"/>
                      </a:cubicBezTo>
                      <a:cubicBezTo>
                        <a:pt x="0" y="41453"/>
                        <a:pt x="36576" y="62179"/>
                        <a:pt x="59741" y="68275"/>
                      </a:cubicBezTo>
                      <a:cubicBezTo>
                        <a:pt x="82906" y="74371"/>
                        <a:pt x="130455" y="62179"/>
                        <a:pt x="154839" y="68275"/>
                      </a:cubicBezTo>
                      <a:cubicBezTo>
                        <a:pt x="179223" y="74371"/>
                        <a:pt x="180442" y="101194"/>
                        <a:pt x="206045" y="104851"/>
                      </a:cubicBezTo>
                      <a:cubicBezTo>
                        <a:pt x="231648" y="108508"/>
                        <a:pt x="267005" y="87782"/>
                        <a:pt x="308458" y="90220"/>
                      </a:cubicBezTo>
                      <a:cubicBezTo>
                        <a:pt x="349911" y="92658"/>
                        <a:pt x="419405" y="115823"/>
                        <a:pt x="454762" y="119481"/>
                      </a:cubicBezTo>
                      <a:cubicBezTo>
                        <a:pt x="490119" y="123139"/>
                        <a:pt x="527914" y="120700"/>
                        <a:pt x="520599" y="112166"/>
                      </a:cubicBezTo>
                      <a:cubicBezTo>
                        <a:pt x="513284" y="103632"/>
                        <a:pt x="403556" y="76810"/>
                        <a:pt x="410871" y="68275"/>
                      </a:cubicBezTo>
                      <a:cubicBezTo>
                        <a:pt x="418186" y="59741"/>
                        <a:pt x="541325" y="64617"/>
                        <a:pt x="564490" y="60959"/>
                      </a:cubicBezTo>
                      <a:cubicBezTo>
                        <a:pt x="587655" y="57301"/>
                        <a:pt x="582777" y="54863"/>
                        <a:pt x="549859" y="46329"/>
                      </a:cubicBezTo>
                      <a:cubicBezTo>
                        <a:pt x="516941" y="37795"/>
                        <a:pt x="399897" y="13411"/>
                        <a:pt x="366979" y="9753"/>
                      </a:cubicBezTo>
                      <a:cubicBezTo>
                        <a:pt x="334061" y="6095"/>
                        <a:pt x="366979" y="25602"/>
                        <a:pt x="352349" y="24383"/>
                      </a:cubicBezTo>
                      <a:cubicBezTo>
                        <a:pt x="337719" y="23164"/>
                        <a:pt x="326745" y="4876"/>
                        <a:pt x="293827" y="2438"/>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4" name="Freeform 63"/>
                <p:cNvSpPr/>
                <p:nvPr/>
              </p:nvSpPr>
              <p:spPr>
                <a:xfrm>
                  <a:off x="12888163" y="1773936"/>
                  <a:ext cx="279197" cy="153620"/>
                </a:xfrm>
                <a:custGeom>
                  <a:avLst/>
                  <a:gdLst>
                    <a:gd name="connsiteX0" fmla="*/ 279197 w 279197"/>
                    <a:gd name="connsiteY0" fmla="*/ 113386 h 153620"/>
                    <a:gd name="connsiteX1" fmla="*/ 191415 w 279197"/>
                    <a:gd name="connsiteY1" fmla="*/ 62179 h 153620"/>
                    <a:gd name="connsiteX2" fmla="*/ 110947 w 279197"/>
                    <a:gd name="connsiteY2" fmla="*/ 18288 h 153620"/>
                    <a:gd name="connsiteX3" fmla="*/ 30480 w 279197"/>
                    <a:gd name="connsiteY3" fmla="*/ 3658 h 153620"/>
                    <a:gd name="connsiteX4" fmla="*/ 1219 w 279197"/>
                    <a:gd name="connsiteY4" fmla="*/ 40234 h 153620"/>
                    <a:gd name="connsiteX5" fmla="*/ 37795 w 279197"/>
                    <a:gd name="connsiteY5" fmla="*/ 84125 h 153620"/>
                    <a:gd name="connsiteX6" fmla="*/ 132893 w 279197"/>
                    <a:gd name="connsiteY6" fmla="*/ 149962 h 153620"/>
                    <a:gd name="connsiteX7" fmla="*/ 132893 w 279197"/>
                    <a:gd name="connsiteY7" fmla="*/ 106070 h 153620"/>
                    <a:gd name="connsiteX8" fmla="*/ 191415 w 279197"/>
                    <a:gd name="connsiteY8" fmla="*/ 98755 h 153620"/>
                    <a:gd name="connsiteX9" fmla="*/ 279197 w 279197"/>
                    <a:gd name="connsiteY9" fmla="*/ 113386 h 153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9197" h="153620">
                      <a:moveTo>
                        <a:pt x="279197" y="113386"/>
                      </a:moveTo>
                      <a:cubicBezTo>
                        <a:pt x="279197" y="107290"/>
                        <a:pt x="219457" y="78029"/>
                        <a:pt x="191415" y="62179"/>
                      </a:cubicBezTo>
                      <a:cubicBezTo>
                        <a:pt x="163373" y="46329"/>
                        <a:pt x="137770" y="28042"/>
                        <a:pt x="110947" y="18288"/>
                      </a:cubicBezTo>
                      <a:cubicBezTo>
                        <a:pt x="84125" y="8535"/>
                        <a:pt x="48768" y="0"/>
                        <a:pt x="30480" y="3658"/>
                      </a:cubicBezTo>
                      <a:cubicBezTo>
                        <a:pt x="12192" y="7316"/>
                        <a:pt x="0" y="26823"/>
                        <a:pt x="1219" y="40234"/>
                      </a:cubicBezTo>
                      <a:cubicBezTo>
                        <a:pt x="2438" y="53645"/>
                        <a:pt x="15849" y="65837"/>
                        <a:pt x="37795" y="84125"/>
                      </a:cubicBezTo>
                      <a:cubicBezTo>
                        <a:pt x="59741" y="102413"/>
                        <a:pt x="117043" y="146304"/>
                        <a:pt x="132893" y="149962"/>
                      </a:cubicBezTo>
                      <a:cubicBezTo>
                        <a:pt x="148743" y="153620"/>
                        <a:pt x="123139" y="114604"/>
                        <a:pt x="132893" y="106070"/>
                      </a:cubicBezTo>
                      <a:cubicBezTo>
                        <a:pt x="142647" y="97536"/>
                        <a:pt x="168250" y="92659"/>
                        <a:pt x="191415" y="98755"/>
                      </a:cubicBezTo>
                      <a:cubicBezTo>
                        <a:pt x="214580" y="104851"/>
                        <a:pt x="279197" y="119482"/>
                        <a:pt x="279197" y="113386"/>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5" name="Freeform 64"/>
                <p:cNvSpPr/>
                <p:nvPr/>
              </p:nvSpPr>
              <p:spPr>
                <a:xfrm>
                  <a:off x="13850112" y="4951172"/>
                  <a:ext cx="230429" cy="437692"/>
                </a:xfrm>
                <a:custGeom>
                  <a:avLst/>
                  <a:gdLst>
                    <a:gd name="connsiteX0" fmla="*/ 180442 w 230429"/>
                    <a:gd name="connsiteY0" fmla="*/ 74370 h 437692"/>
                    <a:gd name="connsiteX1" fmla="*/ 121920 w 230429"/>
                    <a:gd name="connsiteY1" fmla="*/ 220674 h 437692"/>
                    <a:gd name="connsiteX2" fmla="*/ 129235 w 230429"/>
                    <a:gd name="connsiteY2" fmla="*/ 235305 h 437692"/>
                    <a:gd name="connsiteX3" fmla="*/ 92659 w 230429"/>
                    <a:gd name="connsiteY3" fmla="*/ 337718 h 437692"/>
                    <a:gd name="connsiteX4" fmla="*/ 12192 w 230429"/>
                    <a:gd name="connsiteY4" fmla="*/ 432815 h 437692"/>
                    <a:gd name="connsiteX5" fmla="*/ 19507 w 230429"/>
                    <a:gd name="connsiteY5" fmla="*/ 366978 h 437692"/>
                    <a:gd name="connsiteX6" fmla="*/ 41453 w 230429"/>
                    <a:gd name="connsiteY6" fmla="*/ 286511 h 437692"/>
                    <a:gd name="connsiteX7" fmla="*/ 99974 w 230429"/>
                    <a:gd name="connsiteY7" fmla="*/ 249935 h 437692"/>
                    <a:gd name="connsiteX8" fmla="*/ 92659 w 230429"/>
                    <a:gd name="connsiteY8" fmla="*/ 140207 h 437692"/>
                    <a:gd name="connsiteX9" fmla="*/ 217018 w 230429"/>
                    <a:gd name="connsiteY9" fmla="*/ 8534 h 437692"/>
                    <a:gd name="connsiteX10" fmla="*/ 180442 w 230429"/>
                    <a:gd name="connsiteY10" fmla="*/ 74370 h 437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0429" h="437692">
                      <a:moveTo>
                        <a:pt x="180442" y="74370"/>
                      </a:moveTo>
                      <a:cubicBezTo>
                        <a:pt x="164592" y="109727"/>
                        <a:pt x="130455" y="193852"/>
                        <a:pt x="121920" y="220674"/>
                      </a:cubicBezTo>
                      <a:cubicBezTo>
                        <a:pt x="113386" y="247497"/>
                        <a:pt x="134112" y="215798"/>
                        <a:pt x="129235" y="235305"/>
                      </a:cubicBezTo>
                      <a:cubicBezTo>
                        <a:pt x="124358" y="254812"/>
                        <a:pt x="112166" y="304800"/>
                        <a:pt x="92659" y="337718"/>
                      </a:cubicBezTo>
                      <a:cubicBezTo>
                        <a:pt x="73152" y="370636"/>
                        <a:pt x="24384" y="427938"/>
                        <a:pt x="12192" y="432815"/>
                      </a:cubicBezTo>
                      <a:cubicBezTo>
                        <a:pt x="0" y="437692"/>
                        <a:pt x="14630" y="391362"/>
                        <a:pt x="19507" y="366978"/>
                      </a:cubicBezTo>
                      <a:cubicBezTo>
                        <a:pt x="24384" y="342594"/>
                        <a:pt x="28042" y="306018"/>
                        <a:pt x="41453" y="286511"/>
                      </a:cubicBezTo>
                      <a:cubicBezTo>
                        <a:pt x="54864" y="267004"/>
                        <a:pt x="91440" y="274319"/>
                        <a:pt x="99974" y="249935"/>
                      </a:cubicBezTo>
                      <a:cubicBezTo>
                        <a:pt x="108508" y="225551"/>
                        <a:pt x="73152" y="180441"/>
                        <a:pt x="92659" y="140207"/>
                      </a:cubicBezTo>
                      <a:cubicBezTo>
                        <a:pt x="112166" y="99974"/>
                        <a:pt x="203607" y="17068"/>
                        <a:pt x="217018" y="8534"/>
                      </a:cubicBezTo>
                      <a:cubicBezTo>
                        <a:pt x="230429" y="0"/>
                        <a:pt x="196292" y="39013"/>
                        <a:pt x="180442" y="74370"/>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66" name="Freeform 65"/>
                <p:cNvSpPr/>
                <p:nvPr/>
              </p:nvSpPr>
              <p:spPr>
                <a:xfrm>
                  <a:off x="13939113" y="4739031"/>
                  <a:ext cx="87783" cy="201168"/>
                </a:xfrm>
                <a:custGeom>
                  <a:avLst/>
                  <a:gdLst>
                    <a:gd name="connsiteX0" fmla="*/ 76810 w 87783"/>
                    <a:gd name="connsiteY0" fmla="*/ 1219 h 201168"/>
                    <a:gd name="connsiteX1" fmla="*/ 84125 w 87783"/>
                    <a:gd name="connsiteY1" fmla="*/ 59740 h 201168"/>
                    <a:gd name="connsiteX2" fmla="*/ 54865 w 87783"/>
                    <a:gd name="connsiteY2" fmla="*/ 118262 h 201168"/>
                    <a:gd name="connsiteX3" fmla="*/ 3658 w 87783"/>
                    <a:gd name="connsiteY3" fmla="*/ 198729 h 201168"/>
                    <a:gd name="connsiteX4" fmla="*/ 32919 w 87783"/>
                    <a:gd name="connsiteY4" fmla="*/ 103631 h 201168"/>
                    <a:gd name="connsiteX5" fmla="*/ 40234 w 87783"/>
                    <a:gd name="connsiteY5" fmla="*/ 52425 h 201168"/>
                    <a:gd name="connsiteX6" fmla="*/ 76810 w 87783"/>
                    <a:gd name="connsiteY6" fmla="*/ 1219 h 201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783" h="201168">
                      <a:moveTo>
                        <a:pt x="76810" y="1219"/>
                      </a:moveTo>
                      <a:cubicBezTo>
                        <a:pt x="84125" y="2438"/>
                        <a:pt x="87783" y="40233"/>
                        <a:pt x="84125" y="59740"/>
                      </a:cubicBezTo>
                      <a:cubicBezTo>
                        <a:pt x="80468" y="79247"/>
                        <a:pt x="68276" y="95097"/>
                        <a:pt x="54865" y="118262"/>
                      </a:cubicBezTo>
                      <a:cubicBezTo>
                        <a:pt x="41454" y="141427"/>
                        <a:pt x="7316" y="201168"/>
                        <a:pt x="3658" y="198729"/>
                      </a:cubicBezTo>
                      <a:cubicBezTo>
                        <a:pt x="0" y="196291"/>
                        <a:pt x="26823" y="128015"/>
                        <a:pt x="32919" y="103631"/>
                      </a:cubicBezTo>
                      <a:cubicBezTo>
                        <a:pt x="39015" y="79247"/>
                        <a:pt x="34138" y="70713"/>
                        <a:pt x="40234" y="52425"/>
                      </a:cubicBezTo>
                      <a:cubicBezTo>
                        <a:pt x="46330" y="34137"/>
                        <a:pt x="69495" y="0"/>
                        <a:pt x="76810" y="1219"/>
                      </a:cubicBezTo>
                      <a:close/>
                    </a:path>
                  </a:pathLst>
                </a:custGeom>
                <a:grpFill/>
                <a:ln>
                  <a:noFill/>
                </a:ln>
                <a:sp3d extrusionH="254000">
                  <a:extrusionClr>
                    <a:schemeClr val="tx2">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sp>
            <p:nvSpPr>
              <p:cNvPr id="49" name="Freeform 8"/>
              <p:cNvSpPr/>
              <p:nvPr/>
            </p:nvSpPr>
            <p:spPr>
              <a:xfrm>
                <a:off x="6545144" y="2138130"/>
                <a:ext cx="1457207" cy="920839"/>
              </a:xfrm>
              <a:custGeom>
                <a:avLst/>
                <a:gdLst>
                  <a:gd name="connsiteX0" fmla="*/ 520889 w 2280313"/>
                  <a:gd name="connsiteY0" fmla="*/ 1426191 h 1440976"/>
                  <a:gd name="connsiteX1" fmla="*/ 275229 w 2280313"/>
                  <a:gd name="connsiteY1" fmla="*/ 1364776 h 1440976"/>
                  <a:gd name="connsiteX2" fmla="*/ 43218 w 2280313"/>
                  <a:gd name="connsiteY2" fmla="*/ 1221474 h 1440976"/>
                  <a:gd name="connsiteX3" fmla="*/ 15922 w 2280313"/>
                  <a:gd name="connsiteY3" fmla="*/ 1153235 h 1440976"/>
                  <a:gd name="connsiteX4" fmla="*/ 84161 w 2280313"/>
                  <a:gd name="connsiteY4" fmla="*/ 962167 h 1440976"/>
                  <a:gd name="connsiteX5" fmla="*/ 200167 w 2280313"/>
                  <a:gd name="connsiteY5" fmla="*/ 757450 h 1440976"/>
                  <a:gd name="connsiteX6" fmla="*/ 343468 w 2280313"/>
                  <a:gd name="connsiteY6" fmla="*/ 580029 h 1440976"/>
                  <a:gd name="connsiteX7" fmla="*/ 548185 w 2280313"/>
                  <a:gd name="connsiteY7" fmla="*/ 382137 h 1440976"/>
                  <a:gd name="connsiteX8" fmla="*/ 773373 w 2280313"/>
                  <a:gd name="connsiteY8" fmla="*/ 232012 h 1440976"/>
                  <a:gd name="connsiteX9" fmla="*/ 1025856 w 2280313"/>
                  <a:gd name="connsiteY9" fmla="*/ 122829 h 1440976"/>
                  <a:gd name="connsiteX10" fmla="*/ 1312459 w 2280313"/>
                  <a:gd name="connsiteY10" fmla="*/ 47767 h 1440976"/>
                  <a:gd name="connsiteX11" fmla="*/ 1564943 w 2280313"/>
                  <a:gd name="connsiteY11" fmla="*/ 6824 h 1440976"/>
                  <a:gd name="connsiteX12" fmla="*/ 1756012 w 2280313"/>
                  <a:gd name="connsiteY12" fmla="*/ 6824 h 1440976"/>
                  <a:gd name="connsiteX13" fmla="*/ 1974376 w 2280313"/>
                  <a:gd name="connsiteY13" fmla="*/ 27295 h 1440976"/>
                  <a:gd name="connsiteX14" fmla="*/ 2179092 w 2280313"/>
                  <a:gd name="connsiteY14" fmla="*/ 88710 h 1440976"/>
                  <a:gd name="connsiteX15" fmla="*/ 2267803 w 2280313"/>
                  <a:gd name="connsiteY15" fmla="*/ 136477 h 1440976"/>
                  <a:gd name="connsiteX16" fmla="*/ 2104029 w 2280313"/>
                  <a:gd name="connsiteY16" fmla="*/ 184244 h 1440976"/>
                  <a:gd name="connsiteX17" fmla="*/ 1640006 w 2280313"/>
                  <a:gd name="connsiteY17" fmla="*/ 266131 h 1440976"/>
                  <a:gd name="connsiteX18" fmla="*/ 1551295 w 2280313"/>
                  <a:gd name="connsiteY18" fmla="*/ 327546 h 1440976"/>
                  <a:gd name="connsiteX19" fmla="*/ 1524000 w 2280313"/>
                  <a:gd name="connsiteY19" fmla="*/ 504967 h 1440976"/>
                  <a:gd name="connsiteX20" fmla="*/ 1462585 w 2280313"/>
                  <a:gd name="connsiteY20" fmla="*/ 648268 h 1440976"/>
                  <a:gd name="connsiteX21" fmla="*/ 1271516 w 2280313"/>
                  <a:gd name="connsiteY21" fmla="*/ 743803 h 1440976"/>
                  <a:gd name="connsiteX22" fmla="*/ 1046328 w 2280313"/>
                  <a:gd name="connsiteY22" fmla="*/ 852985 h 1440976"/>
                  <a:gd name="connsiteX23" fmla="*/ 807492 w 2280313"/>
                  <a:gd name="connsiteY23" fmla="*/ 1057701 h 1440976"/>
                  <a:gd name="connsiteX24" fmla="*/ 643719 w 2280313"/>
                  <a:gd name="connsiteY24" fmla="*/ 1276065 h 1440976"/>
                  <a:gd name="connsiteX25" fmla="*/ 520889 w 2280313"/>
                  <a:gd name="connsiteY25" fmla="*/ 1426191 h 144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80313" h="1440976">
                    <a:moveTo>
                      <a:pt x="520889" y="1426191"/>
                    </a:moveTo>
                    <a:cubicBezTo>
                      <a:pt x="459474" y="1440976"/>
                      <a:pt x="354841" y="1398896"/>
                      <a:pt x="275229" y="1364776"/>
                    </a:cubicBezTo>
                    <a:cubicBezTo>
                      <a:pt x="195617" y="1330657"/>
                      <a:pt x="86436" y="1256731"/>
                      <a:pt x="43218" y="1221474"/>
                    </a:cubicBezTo>
                    <a:cubicBezTo>
                      <a:pt x="0" y="1186217"/>
                      <a:pt x="9098" y="1196453"/>
                      <a:pt x="15922" y="1153235"/>
                    </a:cubicBezTo>
                    <a:cubicBezTo>
                      <a:pt x="22746" y="1110017"/>
                      <a:pt x="53454" y="1028131"/>
                      <a:pt x="84161" y="962167"/>
                    </a:cubicBezTo>
                    <a:cubicBezTo>
                      <a:pt x="114869" y="896203"/>
                      <a:pt x="156949" y="821140"/>
                      <a:pt x="200167" y="757450"/>
                    </a:cubicBezTo>
                    <a:cubicBezTo>
                      <a:pt x="243385" y="693760"/>
                      <a:pt x="285465" y="642581"/>
                      <a:pt x="343468" y="580029"/>
                    </a:cubicBezTo>
                    <a:cubicBezTo>
                      <a:pt x="401471" y="517477"/>
                      <a:pt x="476534" y="440140"/>
                      <a:pt x="548185" y="382137"/>
                    </a:cubicBezTo>
                    <a:cubicBezTo>
                      <a:pt x="619836" y="324134"/>
                      <a:pt x="693761" y="275230"/>
                      <a:pt x="773373" y="232012"/>
                    </a:cubicBezTo>
                    <a:cubicBezTo>
                      <a:pt x="852985" y="188794"/>
                      <a:pt x="936008" y="153536"/>
                      <a:pt x="1025856" y="122829"/>
                    </a:cubicBezTo>
                    <a:cubicBezTo>
                      <a:pt x="1115704" y="92122"/>
                      <a:pt x="1222611" y="67101"/>
                      <a:pt x="1312459" y="47767"/>
                    </a:cubicBezTo>
                    <a:cubicBezTo>
                      <a:pt x="1402307" y="28433"/>
                      <a:pt x="1491018" y="13648"/>
                      <a:pt x="1564943" y="6824"/>
                    </a:cubicBezTo>
                    <a:cubicBezTo>
                      <a:pt x="1638868" y="0"/>
                      <a:pt x="1687773" y="3412"/>
                      <a:pt x="1756012" y="6824"/>
                    </a:cubicBezTo>
                    <a:cubicBezTo>
                      <a:pt x="1824251" y="10236"/>
                      <a:pt x="1903863" y="13647"/>
                      <a:pt x="1974376" y="27295"/>
                    </a:cubicBezTo>
                    <a:cubicBezTo>
                      <a:pt x="2044889" y="40943"/>
                      <a:pt x="2130188" y="70513"/>
                      <a:pt x="2179092" y="88710"/>
                    </a:cubicBezTo>
                    <a:cubicBezTo>
                      <a:pt x="2227997" y="106907"/>
                      <a:pt x="2280313" y="120555"/>
                      <a:pt x="2267803" y="136477"/>
                    </a:cubicBezTo>
                    <a:cubicBezTo>
                      <a:pt x="2255293" y="152399"/>
                      <a:pt x="2208662" y="162635"/>
                      <a:pt x="2104029" y="184244"/>
                    </a:cubicBezTo>
                    <a:cubicBezTo>
                      <a:pt x="1999396" y="205853"/>
                      <a:pt x="1732128" y="242247"/>
                      <a:pt x="1640006" y="266131"/>
                    </a:cubicBezTo>
                    <a:cubicBezTo>
                      <a:pt x="1547884" y="290015"/>
                      <a:pt x="1570629" y="287740"/>
                      <a:pt x="1551295" y="327546"/>
                    </a:cubicBezTo>
                    <a:cubicBezTo>
                      <a:pt x="1531961" y="367352"/>
                      <a:pt x="1538785" y="451513"/>
                      <a:pt x="1524000" y="504967"/>
                    </a:cubicBezTo>
                    <a:cubicBezTo>
                      <a:pt x="1509215" y="558421"/>
                      <a:pt x="1504666" y="608462"/>
                      <a:pt x="1462585" y="648268"/>
                    </a:cubicBezTo>
                    <a:cubicBezTo>
                      <a:pt x="1420504" y="688074"/>
                      <a:pt x="1271516" y="743803"/>
                      <a:pt x="1271516" y="743803"/>
                    </a:cubicBezTo>
                    <a:cubicBezTo>
                      <a:pt x="1202140" y="777922"/>
                      <a:pt x="1123665" y="800669"/>
                      <a:pt x="1046328" y="852985"/>
                    </a:cubicBezTo>
                    <a:cubicBezTo>
                      <a:pt x="968991" y="905301"/>
                      <a:pt x="874594" y="987188"/>
                      <a:pt x="807492" y="1057701"/>
                    </a:cubicBezTo>
                    <a:cubicBezTo>
                      <a:pt x="740391" y="1128214"/>
                      <a:pt x="683525" y="1216925"/>
                      <a:pt x="643719" y="1276065"/>
                    </a:cubicBezTo>
                    <a:cubicBezTo>
                      <a:pt x="603913" y="1335205"/>
                      <a:pt x="582304" y="1411406"/>
                      <a:pt x="520889" y="1426191"/>
                    </a:cubicBezTo>
                    <a:close/>
                  </a:path>
                </a:pathLst>
              </a:custGeom>
              <a:gradFill>
                <a:gsLst>
                  <a:gs pos="0">
                    <a:schemeClr val="bg1"/>
                  </a:gs>
                  <a:gs pos="100000">
                    <a:srgbClr val="180000">
                      <a:alpha val="0"/>
                    </a:srgbClr>
                  </a:gs>
                </a:gsLst>
                <a:path path="circle">
                  <a:fillToRect r="100000" b="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0" name="Freeform 49"/>
              <p:cNvSpPr/>
              <p:nvPr/>
            </p:nvSpPr>
            <p:spPr>
              <a:xfrm>
                <a:off x="6545144" y="2138130"/>
                <a:ext cx="1457207" cy="920839"/>
              </a:xfrm>
              <a:custGeom>
                <a:avLst/>
                <a:gdLst>
                  <a:gd name="connsiteX0" fmla="*/ 520889 w 2280313"/>
                  <a:gd name="connsiteY0" fmla="*/ 1426191 h 1440976"/>
                  <a:gd name="connsiteX1" fmla="*/ 275229 w 2280313"/>
                  <a:gd name="connsiteY1" fmla="*/ 1364776 h 1440976"/>
                  <a:gd name="connsiteX2" fmla="*/ 43218 w 2280313"/>
                  <a:gd name="connsiteY2" fmla="*/ 1221474 h 1440976"/>
                  <a:gd name="connsiteX3" fmla="*/ 15922 w 2280313"/>
                  <a:gd name="connsiteY3" fmla="*/ 1153235 h 1440976"/>
                  <a:gd name="connsiteX4" fmla="*/ 84161 w 2280313"/>
                  <a:gd name="connsiteY4" fmla="*/ 962167 h 1440976"/>
                  <a:gd name="connsiteX5" fmla="*/ 200167 w 2280313"/>
                  <a:gd name="connsiteY5" fmla="*/ 757450 h 1440976"/>
                  <a:gd name="connsiteX6" fmla="*/ 343468 w 2280313"/>
                  <a:gd name="connsiteY6" fmla="*/ 580029 h 1440976"/>
                  <a:gd name="connsiteX7" fmla="*/ 548185 w 2280313"/>
                  <a:gd name="connsiteY7" fmla="*/ 382137 h 1440976"/>
                  <a:gd name="connsiteX8" fmla="*/ 773373 w 2280313"/>
                  <a:gd name="connsiteY8" fmla="*/ 232012 h 1440976"/>
                  <a:gd name="connsiteX9" fmla="*/ 1025856 w 2280313"/>
                  <a:gd name="connsiteY9" fmla="*/ 122829 h 1440976"/>
                  <a:gd name="connsiteX10" fmla="*/ 1312459 w 2280313"/>
                  <a:gd name="connsiteY10" fmla="*/ 47767 h 1440976"/>
                  <a:gd name="connsiteX11" fmla="*/ 1564943 w 2280313"/>
                  <a:gd name="connsiteY11" fmla="*/ 6824 h 1440976"/>
                  <a:gd name="connsiteX12" fmla="*/ 1756012 w 2280313"/>
                  <a:gd name="connsiteY12" fmla="*/ 6824 h 1440976"/>
                  <a:gd name="connsiteX13" fmla="*/ 1974376 w 2280313"/>
                  <a:gd name="connsiteY13" fmla="*/ 27295 h 1440976"/>
                  <a:gd name="connsiteX14" fmla="*/ 2179092 w 2280313"/>
                  <a:gd name="connsiteY14" fmla="*/ 88710 h 1440976"/>
                  <a:gd name="connsiteX15" fmla="*/ 2267803 w 2280313"/>
                  <a:gd name="connsiteY15" fmla="*/ 136477 h 1440976"/>
                  <a:gd name="connsiteX16" fmla="*/ 2104029 w 2280313"/>
                  <a:gd name="connsiteY16" fmla="*/ 184244 h 1440976"/>
                  <a:gd name="connsiteX17" fmla="*/ 1640006 w 2280313"/>
                  <a:gd name="connsiteY17" fmla="*/ 266131 h 1440976"/>
                  <a:gd name="connsiteX18" fmla="*/ 1551295 w 2280313"/>
                  <a:gd name="connsiteY18" fmla="*/ 327546 h 1440976"/>
                  <a:gd name="connsiteX19" fmla="*/ 1524000 w 2280313"/>
                  <a:gd name="connsiteY19" fmla="*/ 504967 h 1440976"/>
                  <a:gd name="connsiteX20" fmla="*/ 1462585 w 2280313"/>
                  <a:gd name="connsiteY20" fmla="*/ 648268 h 1440976"/>
                  <a:gd name="connsiteX21" fmla="*/ 1271516 w 2280313"/>
                  <a:gd name="connsiteY21" fmla="*/ 743803 h 1440976"/>
                  <a:gd name="connsiteX22" fmla="*/ 1046328 w 2280313"/>
                  <a:gd name="connsiteY22" fmla="*/ 852985 h 1440976"/>
                  <a:gd name="connsiteX23" fmla="*/ 807492 w 2280313"/>
                  <a:gd name="connsiteY23" fmla="*/ 1057701 h 1440976"/>
                  <a:gd name="connsiteX24" fmla="*/ 643719 w 2280313"/>
                  <a:gd name="connsiteY24" fmla="*/ 1276065 h 1440976"/>
                  <a:gd name="connsiteX25" fmla="*/ 520889 w 2280313"/>
                  <a:gd name="connsiteY25" fmla="*/ 1426191 h 144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80313" h="1440976">
                    <a:moveTo>
                      <a:pt x="520889" y="1426191"/>
                    </a:moveTo>
                    <a:cubicBezTo>
                      <a:pt x="459474" y="1440976"/>
                      <a:pt x="354841" y="1398896"/>
                      <a:pt x="275229" y="1364776"/>
                    </a:cubicBezTo>
                    <a:cubicBezTo>
                      <a:pt x="195617" y="1330657"/>
                      <a:pt x="86436" y="1256731"/>
                      <a:pt x="43218" y="1221474"/>
                    </a:cubicBezTo>
                    <a:cubicBezTo>
                      <a:pt x="0" y="1186217"/>
                      <a:pt x="9098" y="1196453"/>
                      <a:pt x="15922" y="1153235"/>
                    </a:cubicBezTo>
                    <a:cubicBezTo>
                      <a:pt x="22746" y="1110017"/>
                      <a:pt x="53454" y="1028131"/>
                      <a:pt x="84161" y="962167"/>
                    </a:cubicBezTo>
                    <a:cubicBezTo>
                      <a:pt x="114869" y="896203"/>
                      <a:pt x="156949" y="821140"/>
                      <a:pt x="200167" y="757450"/>
                    </a:cubicBezTo>
                    <a:cubicBezTo>
                      <a:pt x="243385" y="693760"/>
                      <a:pt x="285465" y="642581"/>
                      <a:pt x="343468" y="580029"/>
                    </a:cubicBezTo>
                    <a:cubicBezTo>
                      <a:pt x="401471" y="517477"/>
                      <a:pt x="476534" y="440140"/>
                      <a:pt x="548185" y="382137"/>
                    </a:cubicBezTo>
                    <a:cubicBezTo>
                      <a:pt x="619836" y="324134"/>
                      <a:pt x="693761" y="275230"/>
                      <a:pt x="773373" y="232012"/>
                    </a:cubicBezTo>
                    <a:cubicBezTo>
                      <a:pt x="852985" y="188794"/>
                      <a:pt x="936008" y="153536"/>
                      <a:pt x="1025856" y="122829"/>
                    </a:cubicBezTo>
                    <a:cubicBezTo>
                      <a:pt x="1115704" y="92122"/>
                      <a:pt x="1222611" y="67101"/>
                      <a:pt x="1312459" y="47767"/>
                    </a:cubicBezTo>
                    <a:cubicBezTo>
                      <a:pt x="1402307" y="28433"/>
                      <a:pt x="1491018" y="13648"/>
                      <a:pt x="1564943" y="6824"/>
                    </a:cubicBezTo>
                    <a:cubicBezTo>
                      <a:pt x="1638868" y="0"/>
                      <a:pt x="1687773" y="3412"/>
                      <a:pt x="1756012" y="6824"/>
                    </a:cubicBezTo>
                    <a:cubicBezTo>
                      <a:pt x="1824251" y="10236"/>
                      <a:pt x="1903863" y="13647"/>
                      <a:pt x="1974376" y="27295"/>
                    </a:cubicBezTo>
                    <a:cubicBezTo>
                      <a:pt x="2044889" y="40943"/>
                      <a:pt x="2130188" y="70513"/>
                      <a:pt x="2179092" y="88710"/>
                    </a:cubicBezTo>
                    <a:cubicBezTo>
                      <a:pt x="2227997" y="106907"/>
                      <a:pt x="2280313" y="120555"/>
                      <a:pt x="2267803" y="136477"/>
                    </a:cubicBezTo>
                    <a:cubicBezTo>
                      <a:pt x="2255293" y="152399"/>
                      <a:pt x="2208662" y="162635"/>
                      <a:pt x="2104029" y="184244"/>
                    </a:cubicBezTo>
                    <a:cubicBezTo>
                      <a:pt x="1999396" y="205853"/>
                      <a:pt x="1732128" y="242247"/>
                      <a:pt x="1640006" y="266131"/>
                    </a:cubicBezTo>
                    <a:cubicBezTo>
                      <a:pt x="1547884" y="290015"/>
                      <a:pt x="1570629" y="287740"/>
                      <a:pt x="1551295" y="327546"/>
                    </a:cubicBezTo>
                    <a:cubicBezTo>
                      <a:pt x="1531961" y="367352"/>
                      <a:pt x="1538785" y="451513"/>
                      <a:pt x="1524000" y="504967"/>
                    </a:cubicBezTo>
                    <a:cubicBezTo>
                      <a:pt x="1509215" y="558421"/>
                      <a:pt x="1504666" y="608462"/>
                      <a:pt x="1462585" y="648268"/>
                    </a:cubicBezTo>
                    <a:cubicBezTo>
                      <a:pt x="1420504" y="688074"/>
                      <a:pt x="1271516" y="743803"/>
                      <a:pt x="1271516" y="743803"/>
                    </a:cubicBezTo>
                    <a:cubicBezTo>
                      <a:pt x="1202140" y="777922"/>
                      <a:pt x="1123665" y="800669"/>
                      <a:pt x="1046328" y="852985"/>
                    </a:cubicBezTo>
                    <a:cubicBezTo>
                      <a:pt x="968991" y="905301"/>
                      <a:pt x="874594" y="987188"/>
                      <a:pt x="807492" y="1057701"/>
                    </a:cubicBezTo>
                    <a:cubicBezTo>
                      <a:pt x="740391" y="1128214"/>
                      <a:pt x="683525" y="1216925"/>
                      <a:pt x="643719" y="1276065"/>
                    </a:cubicBezTo>
                    <a:cubicBezTo>
                      <a:pt x="603913" y="1335205"/>
                      <a:pt x="582304" y="1411406"/>
                      <a:pt x="520889" y="1426191"/>
                    </a:cubicBezTo>
                    <a:close/>
                  </a:path>
                </a:pathLst>
              </a:custGeom>
              <a:gradFill>
                <a:gsLst>
                  <a:gs pos="0">
                    <a:schemeClr val="bg1"/>
                  </a:gs>
                  <a:gs pos="100000">
                    <a:srgbClr val="180000">
                      <a:alpha val="0"/>
                    </a:srgbClr>
                  </a:gs>
                </a:gsLst>
                <a:path path="circle">
                  <a:fillToRect r="100000" b="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51" name="Freeform 50"/>
              <p:cNvSpPr/>
              <p:nvPr/>
            </p:nvSpPr>
            <p:spPr>
              <a:xfrm>
                <a:off x="6545144" y="2138130"/>
                <a:ext cx="1457207" cy="920839"/>
              </a:xfrm>
              <a:custGeom>
                <a:avLst/>
                <a:gdLst>
                  <a:gd name="connsiteX0" fmla="*/ 520889 w 2280313"/>
                  <a:gd name="connsiteY0" fmla="*/ 1426191 h 1440976"/>
                  <a:gd name="connsiteX1" fmla="*/ 275229 w 2280313"/>
                  <a:gd name="connsiteY1" fmla="*/ 1364776 h 1440976"/>
                  <a:gd name="connsiteX2" fmla="*/ 43218 w 2280313"/>
                  <a:gd name="connsiteY2" fmla="*/ 1221474 h 1440976"/>
                  <a:gd name="connsiteX3" fmla="*/ 15922 w 2280313"/>
                  <a:gd name="connsiteY3" fmla="*/ 1153235 h 1440976"/>
                  <a:gd name="connsiteX4" fmla="*/ 84161 w 2280313"/>
                  <a:gd name="connsiteY4" fmla="*/ 962167 h 1440976"/>
                  <a:gd name="connsiteX5" fmla="*/ 200167 w 2280313"/>
                  <a:gd name="connsiteY5" fmla="*/ 757450 h 1440976"/>
                  <a:gd name="connsiteX6" fmla="*/ 343468 w 2280313"/>
                  <a:gd name="connsiteY6" fmla="*/ 580029 h 1440976"/>
                  <a:gd name="connsiteX7" fmla="*/ 548185 w 2280313"/>
                  <a:gd name="connsiteY7" fmla="*/ 382137 h 1440976"/>
                  <a:gd name="connsiteX8" fmla="*/ 773373 w 2280313"/>
                  <a:gd name="connsiteY8" fmla="*/ 232012 h 1440976"/>
                  <a:gd name="connsiteX9" fmla="*/ 1025856 w 2280313"/>
                  <a:gd name="connsiteY9" fmla="*/ 122829 h 1440976"/>
                  <a:gd name="connsiteX10" fmla="*/ 1312459 w 2280313"/>
                  <a:gd name="connsiteY10" fmla="*/ 47767 h 1440976"/>
                  <a:gd name="connsiteX11" fmla="*/ 1564943 w 2280313"/>
                  <a:gd name="connsiteY11" fmla="*/ 6824 h 1440976"/>
                  <a:gd name="connsiteX12" fmla="*/ 1756012 w 2280313"/>
                  <a:gd name="connsiteY12" fmla="*/ 6824 h 1440976"/>
                  <a:gd name="connsiteX13" fmla="*/ 1974376 w 2280313"/>
                  <a:gd name="connsiteY13" fmla="*/ 27295 h 1440976"/>
                  <a:gd name="connsiteX14" fmla="*/ 2179092 w 2280313"/>
                  <a:gd name="connsiteY14" fmla="*/ 88710 h 1440976"/>
                  <a:gd name="connsiteX15" fmla="*/ 2267803 w 2280313"/>
                  <a:gd name="connsiteY15" fmla="*/ 136477 h 1440976"/>
                  <a:gd name="connsiteX16" fmla="*/ 2104029 w 2280313"/>
                  <a:gd name="connsiteY16" fmla="*/ 184244 h 1440976"/>
                  <a:gd name="connsiteX17" fmla="*/ 1640006 w 2280313"/>
                  <a:gd name="connsiteY17" fmla="*/ 266131 h 1440976"/>
                  <a:gd name="connsiteX18" fmla="*/ 1551295 w 2280313"/>
                  <a:gd name="connsiteY18" fmla="*/ 327546 h 1440976"/>
                  <a:gd name="connsiteX19" fmla="*/ 1524000 w 2280313"/>
                  <a:gd name="connsiteY19" fmla="*/ 504967 h 1440976"/>
                  <a:gd name="connsiteX20" fmla="*/ 1462585 w 2280313"/>
                  <a:gd name="connsiteY20" fmla="*/ 648268 h 1440976"/>
                  <a:gd name="connsiteX21" fmla="*/ 1271516 w 2280313"/>
                  <a:gd name="connsiteY21" fmla="*/ 743803 h 1440976"/>
                  <a:gd name="connsiteX22" fmla="*/ 1046328 w 2280313"/>
                  <a:gd name="connsiteY22" fmla="*/ 852985 h 1440976"/>
                  <a:gd name="connsiteX23" fmla="*/ 807492 w 2280313"/>
                  <a:gd name="connsiteY23" fmla="*/ 1057701 h 1440976"/>
                  <a:gd name="connsiteX24" fmla="*/ 643719 w 2280313"/>
                  <a:gd name="connsiteY24" fmla="*/ 1276065 h 1440976"/>
                  <a:gd name="connsiteX25" fmla="*/ 520889 w 2280313"/>
                  <a:gd name="connsiteY25" fmla="*/ 1426191 h 1440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80313" h="1440976">
                    <a:moveTo>
                      <a:pt x="520889" y="1426191"/>
                    </a:moveTo>
                    <a:cubicBezTo>
                      <a:pt x="459474" y="1440976"/>
                      <a:pt x="354841" y="1398896"/>
                      <a:pt x="275229" y="1364776"/>
                    </a:cubicBezTo>
                    <a:cubicBezTo>
                      <a:pt x="195617" y="1330657"/>
                      <a:pt x="86436" y="1256731"/>
                      <a:pt x="43218" y="1221474"/>
                    </a:cubicBezTo>
                    <a:cubicBezTo>
                      <a:pt x="0" y="1186217"/>
                      <a:pt x="9098" y="1196453"/>
                      <a:pt x="15922" y="1153235"/>
                    </a:cubicBezTo>
                    <a:cubicBezTo>
                      <a:pt x="22746" y="1110017"/>
                      <a:pt x="53454" y="1028131"/>
                      <a:pt x="84161" y="962167"/>
                    </a:cubicBezTo>
                    <a:cubicBezTo>
                      <a:pt x="114869" y="896203"/>
                      <a:pt x="156949" y="821140"/>
                      <a:pt x="200167" y="757450"/>
                    </a:cubicBezTo>
                    <a:cubicBezTo>
                      <a:pt x="243385" y="693760"/>
                      <a:pt x="285465" y="642581"/>
                      <a:pt x="343468" y="580029"/>
                    </a:cubicBezTo>
                    <a:cubicBezTo>
                      <a:pt x="401471" y="517477"/>
                      <a:pt x="476534" y="440140"/>
                      <a:pt x="548185" y="382137"/>
                    </a:cubicBezTo>
                    <a:cubicBezTo>
                      <a:pt x="619836" y="324134"/>
                      <a:pt x="693761" y="275230"/>
                      <a:pt x="773373" y="232012"/>
                    </a:cubicBezTo>
                    <a:cubicBezTo>
                      <a:pt x="852985" y="188794"/>
                      <a:pt x="936008" y="153536"/>
                      <a:pt x="1025856" y="122829"/>
                    </a:cubicBezTo>
                    <a:cubicBezTo>
                      <a:pt x="1115704" y="92122"/>
                      <a:pt x="1222611" y="67101"/>
                      <a:pt x="1312459" y="47767"/>
                    </a:cubicBezTo>
                    <a:cubicBezTo>
                      <a:pt x="1402307" y="28433"/>
                      <a:pt x="1491018" y="13648"/>
                      <a:pt x="1564943" y="6824"/>
                    </a:cubicBezTo>
                    <a:cubicBezTo>
                      <a:pt x="1638868" y="0"/>
                      <a:pt x="1687773" y="3412"/>
                      <a:pt x="1756012" y="6824"/>
                    </a:cubicBezTo>
                    <a:cubicBezTo>
                      <a:pt x="1824251" y="10236"/>
                      <a:pt x="1903863" y="13647"/>
                      <a:pt x="1974376" y="27295"/>
                    </a:cubicBezTo>
                    <a:cubicBezTo>
                      <a:pt x="2044889" y="40943"/>
                      <a:pt x="2130188" y="70513"/>
                      <a:pt x="2179092" y="88710"/>
                    </a:cubicBezTo>
                    <a:cubicBezTo>
                      <a:pt x="2227997" y="106907"/>
                      <a:pt x="2280313" y="120555"/>
                      <a:pt x="2267803" y="136477"/>
                    </a:cubicBezTo>
                    <a:cubicBezTo>
                      <a:pt x="2255293" y="152399"/>
                      <a:pt x="2208662" y="162635"/>
                      <a:pt x="2104029" y="184244"/>
                    </a:cubicBezTo>
                    <a:cubicBezTo>
                      <a:pt x="1999396" y="205853"/>
                      <a:pt x="1732128" y="242247"/>
                      <a:pt x="1640006" y="266131"/>
                    </a:cubicBezTo>
                    <a:cubicBezTo>
                      <a:pt x="1547884" y="290015"/>
                      <a:pt x="1570629" y="287740"/>
                      <a:pt x="1551295" y="327546"/>
                    </a:cubicBezTo>
                    <a:cubicBezTo>
                      <a:pt x="1531961" y="367352"/>
                      <a:pt x="1538785" y="451513"/>
                      <a:pt x="1524000" y="504967"/>
                    </a:cubicBezTo>
                    <a:cubicBezTo>
                      <a:pt x="1509215" y="558421"/>
                      <a:pt x="1504666" y="608462"/>
                      <a:pt x="1462585" y="648268"/>
                    </a:cubicBezTo>
                    <a:cubicBezTo>
                      <a:pt x="1420504" y="688074"/>
                      <a:pt x="1271516" y="743803"/>
                      <a:pt x="1271516" y="743803"/>
                    </a:cubicBezTo>
                    <a:cubicBezTo>
                      <a:pt x="1202140" y="777922"/>
                      <a:pt x="1123665" y="800669"/>
                      <a:pt x="1046328" y="852985"/>
                    </a:cubicBezTo>
                    <a:cubicBezTo>
                      <a:pt x="968991" y="905301"/>
                      <a:pt x="874594" y="987188"/>
                      <a:pt x="807492" y="1057701"/>
                    </a:cubicBezTo>
                    <a:cubicBezTo>
                      <a:pt x="740391" y="1128214"/>
                      <a:pt x="683525" y="1216925"/>
                      <a:pt x="643719" y="1276065"/>
                    </a:cubicBezTo>
                    <a:cubicBezTo>
                      <a:pt x="603913" y="1335205"/>
                      <a:pt x="582304" y="1411406"/>
                      <a:pt x="520889" y="1426191"/>
                    </a:cubicBezTo>
                    <a:close/>
                  </a:path>
                </a:pathLst>
              </a:custGeom>
              <a:gradFill>
                <a:gsLst>
                  <a:gs pos="0">
                    <a:schemeClr val="bg1"/>
                  </a:gs>
                  <a:gs pos="100000">
                    <a:srgbClr val="180000">
                      <a:alpha val="0"/>
                    </a:srgbClr>
                  </a:gs>
                </a:gsLst>
                <a:path path="circle">
                  <a:fillToRect r="100000" b="10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grpSp>
      </p:grpSp>
      <p:sp>
        <p:nvSpPr>
          <p:cNvPr id="4" name="Freeform 3"/>
          <p:cNvSpPr/>
          <p:nvPr/>
        </p:nvSpPr>
        <p:spPr>
          <a:xfrm>
            <a:off x="376726" y="1511167"/>
            <a:ext cx="6195114" cy="3678349"/>
          </a:xfrm>
          <a:custGeom>
            <a:avLst/>
            <a:gdLst>
              <a:gd name="connsiteX0" fmla="*/ 1487606 w 6782937"/>
              <a:gd name="connsiteY0" fmla="*/ 0 h 3261815"/>
              <a:gd name="connsiteX1" fmla="*/ 4244453 w 6782937"/>
              <a:gd name="connsiteY1" fmla="*/ 204717 h 3261815"/>
              <a:gd name="connsiteX2" fmla="*/ 2606722 w 6782937"/>
              <a:gd name="connsiteY2" fmla="*/ 777923 h 3261815"/>
              <a:gd name="connsiteX3" fmla="*/ 2825086 w 6782937"/>
              <a:gd name="connsiteY3" fmla="*/ 968991 h 3261815"/>
              <a:gd name="connsiteX4" fmla="*/ 2320119 w 6782937"/>
              <a:gd name="connsiteY4" fmla="*/ 1105469 h 3261815"/>
              <a:gd name="connsiteX5" fmla="*/ 395785 w 6782937"/>
              <a:gd name="connsiteY5" fmla="*/ 1596788 h 3261815"/>
              <a:gd name="connsiteX6" fmla="*/ 4694829 w 6782937"/>
              <a:gd name="connsiteY6" fmla="*/ 2347415 h 3261815"/>
              <a:gd name="connsiteX7" fmla="*/ 6782937 w 6782937"/>
              <a:gd name="connsiteY7" fmla="*/ 3261815 h 3261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82937" h="3261815">
                <a:moveTo>
                  <a:pt x="1487606" y="0"/>
                </a:moveTo>
                <a:cubicBezTo>
                  <a:pt x="2772770" y="37531"/>
                  <a:pt x="4057934" y="75063"/>
                  <a:pt x="4244453" y="204717"/>
                </a:cubicBezTo>
                <a:cubicBezTo>
                  <a:pt x="4430972" y="334371"/>
                  <a:pt x="2843283" y="650544"/>
                  <a:pt x="2606722" y="777923"/>
                </a:cubicBezTo>
                <a:cubicBezTo>
                  <a:pt x="2370161" y="905302"/>
                  <a:pt x="2872853" y="914400"/>
                  <a:pt x="2825086" y="968991"/>
                </a:cubicBezTo>
                <a:cubicBezTo>
                  <a:pt x="2777319" y="1023582"/>
                  <a:pt x="2320119" y="1105469"/>
                  <a:pt x="2320119" y="1105469"/>
                </a:cubicBezTo>
                <a:cubicBezTo>
                  <a:pt x="1915236" y="1210102"/>
                  <a:pt x="0" y="1389797"/>
                  <a:pt x="395785" y="1596788"/>
                </a:cubicBezTo>
                <a:cubicBezTo>
                  <a:pt x="791570" y="1803779"/>
                  <a:pt x="3630304" y="2069911"/>
                  <a:pt x="4694829" y="2347415"/>
                </a:cubicBezTo>
                <a:cubicBezTo>
                  <a:pt x="5759354" y="2624919"/>
                  <a:pt x="6271145" y="2943367"/>
                  <a:pt x="6782937" y="3261815"/>
                </a:cubicBezTo>
              </a:path>
            </a:pathLst>
          </a:custGeom>
          <a:ln w="57150">
            <a:gradFill>
              <a:gsLst>
                <a:gs pos="0">
                  <a:schemeClr val="tx1"/>
                </a:gs>
                <a:gs pos="13000">
                  <a:schemeClr val="accent1">
                    <a:lumMod val="75000"/>
                  </a:schemeClr>
                </a:gs>
              </a:gsLst>
              <a:lin ang="5400000" scaled="0"/>
            </a:gradFill>
          </a:ln>
          <a:effectLst>
            <a:glow rad="63500">
              <a:schemeClr val="accent1">
                <a:satMod val="175000"/>
                <a:alpha val="40000"/>
              </a:schemeClr>
            </a:glow>
            <a:outerShdw blurRad="215900" dist="38100" dir="5400000" sx="104000" sy="104000" algn="t" rotWithShape="0">
              <a:prstClr val="black">
                <a:alpha val="73000"/>
              </a:prstClr>
            </a:outerShdw>
          </a:effectLst>
          <a:scene3d>
            <a:camera prst="perspectiveRelaxed" fov="7200000">
              <a:rot lat="18273603" lon="0" rev="0"/>
            </a:camera>
            <a:lightRig rig="threePt" dir="t"/>
          </a:scene3d>
          <a:sp3d extrusionH="38100">
            <a:bevelT/>
            <a:bevelB/>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G" dirty="0">
              <a:solidFill>
                <a:prstClr val="black"/>
              </a:solidFill>
            </a:endParaRPr>
          </a:p>
        </p:txBody>
      </p:sp>
      <p:sp>
        <p:nvSpPr>
          <p:cNvPr id="32" name="Rounded Rectangle 31"/>
          <p:cNvSpPr/>
          <p:nvPr/>
        </p:nvSpPr>
        <p:spPr>
          <a:xfrm>
            <a:off x="3899200" y="3096047"/>
            <a:ext cx="4806650" cy="3061866"/>
          </a:xfrm>
          <a:prstGeom prst="roundRect">
            <a:avLst/>
          </a:prstGeom>
          <a:gradFill flip="none" rotWithShape="1">
            <a:gsLst>
              <a:gs pos="35000">
                <a:schemeClr val="tx2">
                  <a:lumMod val="75000"/>
                </a:schemeClr>
              </a:gs>
              <a:gs pos="78000">
                <a:schemeClr val="accent1">
                  <a:lumMod val="75000"/>
                </a:schemeClr>
              </a:gs>
            </a:gsLst>
            <a:lin ang="16200000" scaled="1"/>
            <a:tileRect/>
          </a:gradFill>
          <a:ln w="3175">
            <a:noFill/>
          </a:ln>
          <a:effectLst>
            <a:outerShdw blurRad="50800" dist="38100" dir="2700000" algn="tl" rotWithShape="0">
              <a:prstClr val="black">
                <a:alpha val="40000"/>
              </a:prstClr>
            </a:outerShdw>
          </a:effectLst>
          <a:scene3d>
            <a:camera prst="orthographicFront"/>
            <a:lightRig rig="threePt" dir="t"/>
          </a:scene3d>
          <a:sp3d>
            <a:bevelT w="1016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dirty="0">
              <a:solidFill>
                <a:prstClr val="white"/>
              </a:solidFill>
            </a:endParaRPr>
          </a:p>
        </p:txBody>
      </p:sp>
      <p:sp>
        <p:nvSpPr>
          <p:cNvPr id="41" name="Rectangle 40"/>
          <p:cNvSpPr/>
          <p:nvPr/>
        </p:nvSpPr>
        <p:spPr>
          <a:xfrm>
            <a:off x="4166395" y="3463979"/>
            <a:ext cx="4437633" cy="2326002"/>
          </a:xfrm>
          <a:prstGeom prst="rect">
            <a:avLst/>
          </a:prstGeom>
        </p:spPr>
        <p:txBody>
          <a:bodyPr wrap="square" tIns="46800" anchor="ctr" anchorCtr="0">
            <a:noAutofit/>
          </a:bodyPr>
          <a:lstStyle/>
          <a:p>
            <a:pPr marL="457200" indent="-457200">
              <a:spcAft>
                <a:spcPts val="600"/>
              </a:spcAft>
              <a:buFont typeface="Courier New" pitchFamily="49" charset="0"/>
              <a:buChar char="o"/>
            </a:pPr>
            <a:r>
              <a:rPr lang="en-US" sz="2000" b="1" dirty="0" smtClean="0">
                <a:solidFill>
                  <a:srgbClr val="6CAEDF">
                    <a:lumMod val="60000"/>
                    <a:lumOff val="40000"/>
                  </a:srgbClr>
                </a:solidFill>
              </a:rPr>
              <a:t>Industry &amp; Market Overview</a:t>
            </a:r>
          </a:p>
          <a:p>
            <a:pPr marL="457200" indent="-457200">
              <a:spcAft>
                <a:spcPts val="600"/>
              </a:spcAft>
              <a:buFont typeface="Courier New" pitchFamily="49" charset="0"/>
              <a:buChar char="o"/>
            </a:pPr>
            <a:r>
              <a:rPr lang="en-US" sz="2000" b="1" dirty="0" smtClean="0">
                <a:solidFill>
                  <a:schemeClr val="bg1"/>
                </a:solidFill>
              </a:rPr>
              <a:t>Competitive Landscape</a:t>
            </a:r>
          </a:p>
          <a:p>
            <a:pPr marL="457200" indent="-457200">
              <a:spcAft>
                <a:spcPts val="600"/>
              </a:spcAft>
              <a:buFont typeface="Courier New" pitchFamily="49" charset="0"/>
              <a:buChar char="o"/>
            </a:pPr>
            <a:r>
              <a:rPr lang="en-US" sz="2000" b="1" dirty="0" smtClean="0">
                <a:solidFill>
                  <a:srgbClr val="6CAEDF">
                    <a:lumMod val="60000"/>
                    <a:lumOff val="40000"/>
                  </a:srgbClr>
                </a:solidFill>
              </a:rPr>
              <a:t>Buyer Perspective</a:t>
            </a:r>
          </a:p>
          <a:p>
            <a:pPr marL="457200" indent="-457200">
              <a:spcAft>
                <a:spcPts val="600"/>
              </a:spcAft>
              <a:buFont typeface="Courier New" pitchFamily="49" charset="0"/>
              <a:buChar char="o"/>
            </a:pPr>
            <a:r>
              <a:rPr lang="en-US" sz="2000" b="1" dirty="0" smtClean="0">
                <a:solidFill>
                  <a:srgbClr val="6CAEDF">
                    <a:lumMod val="60000"/>
                    <a:lumOff val="40000"/>
                  </a:srgbClr>
                </a:solidFill>
              </a:rPr>
              <a:t>Future View of the Market</a:t>
            </a:r>
          </a:p>
          <a:p>
            <a:pPr marL="457200" indent="-457200">
              <a:spcAft>
                <a:spcPts val="600"/>
              </a:spcAft>
              <a:buFont typeface="Courier New" pitchFamily="49" charset="0"/>
              <a:buChar char="o"/>
            </a:pPr>
            <a:r>
              <a:rPr lang="en-US" sz="2000" b="1" dirty="0" smtClean="0">
                <a:solidFill>
                  <a:srgbClr val="6CAEDF">
                    <a:lumMod val="60000"/>
                    <a:lumOff val="40000"/>
                  </a:srgbClr>
                </a:solidFill>
              </a:rPr>
              <a:t>Advice for the Technology Provider</a:t>
            </a:r>
          </a:p>
        </p:txBody>
      </p:sp>
      <p:sp>
        <p:nvSpPr>
          <p:cNvPr id="34" name="Slide Number Placeholder 33"/>
          <p:cNvSpPr>
            <a:spLocks noGrp="1"/>
          </p:cNvSpPr>
          <p:nvPr>
            <p:ph type="sldNum" sz="quarter" idx="12"/>
          </p:nvPr>
        </p:nvSpPr>
        <p:spPr/>
        <p:txBody>
          <a:bodyPr/>
          <a:lstStyle/>
          <a:p>
            <a:fld id="{30879362-658A-E344-B7E9-F19991414F7F}" type="slidenum">
              <a:rPr lang="en-US" smtClean="0"/>
              <a:pPr/>
              <a:t>9</a:t>
            </a:fld>
            <a:endParaRPr lang="en-US" dirty="0"/>
          </a:p>
        </p:txBody>
      </p:sp>
      <p:sp>
        <p:nvSpPr>
          <p:cNvPr id="33" name="Footer Placeholder 3"/>
          <p:cNvSpPr>
            <a:spLocks noGrp="1"/>
          </p:cNvSpPr>
          <p:nvPr>
            <p:ph type="ftr" sz="quarter" idx="11"/>
          </p:nvPr>
        </p:nvSpPr>
        <p:spPr>
          <a:xfrm>
            <a:off x="2354687" y="6479551"/>
            <a:ext cx="4434626" cy="365125"/>
          </a:xfrm>
        </p:spPr>
        <p:txBody>
          <a:bodyPr/>
          <a:lstStyle/>
          <a:p>
            <a:r>
              <a:rPr lang="en-US" dirty="0" smtClean="0">
                <a:solidFill>
                  <a:prstClr val="white">
                    <a:lumMod val="75000"/>
                  </a:prstClr>
                </a:solidFill>
              </a:rPr>
              <a:t>© IDC   Visit us at IDC.com and follow us on Twitter: @IDC</a:t>
            </a:r>
            <a:endParaRPr lang="en-US" dirty="0">
              <a:solidFill>
                <a:prstClr val="white">
                  <a:lumMod val="75000"/>
                </a:prstClr>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a:themeElements>
    <a:clrScheme name="IDC corporate">
      <a:dk1>
        <a:sysClr val="windowText" lastClr="000000"/>
      </a:dk1>
      <a:lt1>
        <a:sysClr val="window" lastClr="FFFFFF"/>
      </a:lt1>
      <a:dk2>
        <a:srgbClr val="004B85"/>
      </a:dk2>
      <a:lt2>
        <a:srgbClr val="6CAEDF"/>
      </a:lt2>
      <a:accent1>
        <a:srgbClr val="004B85"/>
      </a:accent1>
      <a:accent2>
        <a:srgbClr val="6CAEDF"/>
      </a:accent2>
      <a:accent3>
        <a:srgbClr val="D8D8D8"/>
      </a:accent3>
      <a:accent4>
        <a:srgbClr val="FAAB53"/>
      </a:accent4>
      <a:accent5>
        <a:srgbClr val="A5A5A5"/>
      </a:accent5>
      <a:accent6>
        <a:srgbClr val="595959"/>
      </a:accent6>
      <a:hlink>
        <a:srgbClr val="005699"/>
      </a:hlink>
      <a:folHlink>
        <a:srgbClr val="1C9C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outerShdw blurRad="40000" dist="23000" dir="10200000" rotWithShape="0">
            <a:srgbClr val="000000">
              <a:alpha val="35000"/>
            </a:srgbClr>
          </a:outerShdw>
        </a:effectLst>
      </a:spPr>
      <a:bodyPr rtlCol="0" anchor="ctr"/>
      <a:lstStyle>
        <a:defPPr algn="ctr">
          <a:defRPr dirty="0" smtClean="0"/>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91440" rtlCol="0">
        <a:spAutoFit/>
      </a:bodyPr>
      <a:lstStyle>
        <a:defPPr marL="274320" indent="-274320">
          <a:spcAft>
            <a:spcPts val="600"/>
          </a:spcAft>
          <a:buClr>
            <a:schemeClr val="tx2"/>
          </a:buClr>
          <a:buFont typeface="Wingdings" pitchFamily="2" charset="2"/>
          <a:buChar char="§"/>
          <a:defRPr dirty="0" err="1" smtClean="0"/>
        </a:defPPr>
      </a:lstStyle>
    </a:txDef>
  </a:objectDefaults>
  <a:extraClrSchemeLst/>
</a:theme>
</file>

<file path=ppt/theme/theme2.xml><?xml version="1.0" encoding="utf-8"?>
<a:theme xmlns:a="http://schemas.openxmlformats.org/drawingml/2006/main" name="1_blank">
  <a:themeElements>
    <a:clrScheme name="IDC corporate">
      <a:dk1>
        <a:sysClr val="windowText" lastClr="000000"/>
      </a:dk1>
      <a:lt1>
        <a:sysClr val="window" lastClr="FFFFFF"/>
      </a:lt1>
      <a:dk2>
        <a:srgbClr val="004B85"/>
      </a:dk2>
      <a:lt2>
        <a:srgbClr val="6CAEDF"/>
      </a:lt2>
      <a:accent1>
        <a:srgbClr val="004B85"/>
      </a:accent1>
      <a:accent2>
        <a:srgbClr val="6CAEDF"/>
      </a:accent2>
      <a:accent3>
        <a:srgbClr val="D8D8D8"/>
      </a:accent3>
      <a:accent4>
        <a:srgbClr val="FAAB53"/>
      </a:accent4>
      <a:accent5>
        <a:srgbClr val="A5A5A5"/>
      </a:accent5>
      <a:accent6>
        <a:srgbClr val="595959"/>
      </a:accent6>
      <a:hlink>
        <a:srgbClr val="005699"/>
      </a:hlink>
      <a:folHlink>
        <a:srgbClr val="1C9C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outerShdw blurRad="40000" dist="23000" dir="10200000" rotWithShape="0">
            <a:srgbClr val="000000">
              <a:alpha val="35000"/>
            </a:srgbClr>
          </a:outerShdw>
        </a:effectLst>
      </a:spPr>
      <a:bodyPr rtlCol="0" anchor="ctr"/>
      <a:lstStyle>
        <a:defPPr algn="ctr">
          <a:defRPr dirty="0" smtClean="0"/>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91440" rtlCol="0">
        <a:spAutoFit/>
      </a:bodyPr>
      <a:lstStyle>
        <a:defPPr marL="274320" indent="-274320">
          <a:spcAft>
            <a:spcPts val="600"/>
          </a:spcAft>
          <a:buClr>
            <a:schemeClr val="tx2"/>
          </a:buClr>
          <a:buFont typeface="Wingdings" pitchFamily="2" charset="2"/>
          <a:buChar char="§"/>
          <a:defRPr dirty="0" err="1" smtClean="0"/>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8325</TotalTime>
  <Words>2977</Words>
  <Application>Microsoft Macintosh PowerPoint</Application>
  <PresentationFormat>On-screen Show (4:3)</PresentationFormat>
  <Paragraphs>461</Paragraphs>
  <Slides>29</Slides>
  <Notes>24</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blank</vt:lpstr>
      <vt:lpstr>1_blank</vt:lpstr>
      <vt:lpstr>Mega Trends Worldwide Hardware Support and Deployment Services, 2016</vt:lpstr>
      <vt:lpstr>PowerPoint Presentation</vt:lpstr>
      <vt:lpstr>Industry Overview (Mega Trends)</vt:lpstr>
      <vt:lpstr>Industry Overview (Mega Trends)</vt:lpstr>
      <vt:lpstr>Value of the third platform for support delivery: Connectivity Reigns!</vt:lpstr>
      <vt:lpstr>PowerPoint Presentation</vt:lpstr>
      <vt:lpstr>System Duration Till EOL</vt:lpstr>
      <vt:lpstr>Market Overview</vt:lpstr>
      <vt:lpstr>PowerPoint Presentation</vt:lpstr>
      <vt:lpstr>Competitive Landscape: HW deploy/support services market shares</vt:lpstr>
      <vt:lpstr>PowerPoint Presentation</vt:lpstr>
      <vt:lpstr>PowerPoint Presentation</vt:lpstr>
      <vt:lpstr>PowerPoint Presentation</vt:lpstr>
      <vt:lpstr>How frequently do you use the following types of external support service features? </vt:lpstr>
      <vt:lpstr>Buyer Perspective</vt:lpstr>
      <vt:lpstr>Buyer Perspective</vt:lpstr>
      <vt:lpstr>Buyer Perspective</vt:lpstr>
      <vt:lpstr>Buyer Perspective: IT Operations Efficiency</vt:lpstr>
      <vt:lpstr>PowerPoint Presentation</vt:lpstr>
      <vt:lpstr>Future View of Market: Forecast assumptions</vt:lpstr>
      <vt:lpstr>Evolution of support services: Business process support</vt:lpstr>
      <vt:lpstr>PowerPoint Presentation</vt:lpstr>
      <vt:lpstr>Advice for the Technology Supplier</vt:lpstr>
      <vt:lpstr>Advice for the Technology Supplier</vt:lpstr>
      <vt:lpstr>IT Cloud Spend</vt:lpstr>
      <vt:lpstr>IT Cloud Spend</vt:lpstr>
      <vt:lpstr>US Hardware Support and Deployment Services Spending by Service Type, 2013–2018 ($M)</vt:lpstr>
      <vt:lpstr>Worldwide Hardware Support and Deployment Services  Spending by Region, 2013–2018 ($M) </vt:lpstr>
      <vt:lpstr>Thank You</vt:lpstr>
    </vt:vector>
  </TitlesOfParts>
  <Company>IDC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Analysis Perspective Worldwide Software and Hardware Support and Deployment Services, 2015</dc:title>
  <dc:creator>Rob Brothers</dc:creator>
  <cp:lastModifiedBy>Stephanie Williams</cp:lastModifiedBy>
  <cp:revision>609</cp:revision>
  <dcterms:created xsi:type="dcterms:W3CDTF">2014-05-12T18:06:33Z</dcterms:created>
  <dcterms:modified xsi:type="dcterms:W3CDTF">2016-05-03T20:40:30Z</dcterms:modified>
</cp:coreProperties>
</file>